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378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12D7AD-12E2-A2F4-8376-639A520DED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/>
          <a:stretch/>
        </p:blipFill>
        <p:spPr>
          <a:xfrm>
            <a:off x="3936000" y="2996952"/>
            <a:ext cx="4320000" cy="7309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91750E-3315-3DCD-BC70-BF4D093B874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7038"/>
          <a:stretch/>
        </p:blipFill>
        <p:spPr>
          <a:xfrm>
            <a:off x="720000" y="972000"/>
            <a:ext cx="10800000" cy="2961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610D505-B467-F338-46E5-69A20217432C}"/>
              </a:ext>
            </a:extLst>
          </p:cNvPr>
          <p:cNvSpPr/>
          <p:nvPr/>
        </p:nvSpPr>
        <p:spPr bwMode="white">
          <a:xfrm>
            <a:off x="4223792" y="1864920"/>
            <a:ext cx="3456384" cy="216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10D505-B467-F338-46E5-69A20217432C}"/>
              </a:ext>
            </a:extLst>
          </p:cNvPr>
          <p:cNvSpPr/>
          <p:nvPr/>
        </p:nvSpPr>
        <p:spPr bwMode="white">
          <a:xfrm>
            <a:off x="551384" y="2390744"/>
            <a:ext cx="5688632" cy="144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 rotWithShape="1">
          <a:blip r:embed="rId3"/>
          <a:srcRect t="89896"/>
          <a:stretch/>
        </p:blipFill>
        <p:spPr>
          <a:xfrm>
            <a:off x="696000" y="4082855"/>
            <a:ext cx="10800000" cy="347161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415480" y="4242857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5951984" y="4242857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09813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981821-B8E0-F22A-09AD-A59FBB5186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87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FB481C-CB17-5C59-C0CD-578039E4A266}"/>
              </a:ext>
            </a:extLst>
          </p:cNvPr>
          <p:cNvSpPr/>
          <p:nvPr/>
        </p:nvSpPr>
        <p:spPr bwMode="white">
          <a:xfrm>
            <a:off x="6881904" y="1373749"/>
            <a:ext cx="4504761" cy="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72B8F7-2186-4F38-7D49-1CDFFF937CD2}"/>
              </a:ext>
            </a:extLst>
          </p:cNvPr>
          <p:cNvSpPr/>
          <p:nvPr/>
        </p:nvSpPr>
        <p:spPr bwMode="white">
          <a:xfrm>
            <a:off x="681904" y="1890284"/>
            <a:ext cx="10695238" cy="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86340B8-ED89-C4D6-539D-90184FB5E360}"/>
              </a:ext>
            </a:extLst>
          </p:cNvPr>
          <p:cNvSpPr/>
          <p:nvPr/>
        </p:nvSpPr>
        <p:spPr bwMode="white">
          <a:xfrm>
            <a:off x="681904" y="2397254"/>
            <a:ext cx="8152380" cy="57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6D057BA-81E0-9AD9-4DDE-F2E1138875C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8776" y="2549102"/>
            <a:ext cx="10800000" cy="2917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62347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037CDF-A39E-B842-22E1-0F1A506E92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A2481B-D5BF-5EE4-D012-FA88E9A6E231}"/>
              </a:ext>
            </a:extLst>
          </p:cNvPr>
          <p:cNvSpPr/>
          <p:nvPr/>
        </p:nvSpPr>
        <p:spPr bwMode="white">
          <a:xfrm>
            <a:off x="7986666" y="2222464"/>
            <a:ext cx="609523" cy="26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6D4CD-A340-28AF-1EFF-3BC08D0198AF}"/>
              </a:ext>
            </a:extLst>
          </p:cNvPr>
          <p:cNvSpPr/>
          <p:nvPr/>
        </p:nvSpPr>
        <p:spPr bwMode="white">
          <a:xfrm>
            <a:off x="9729523" y="2203373"/>
            <a:ext cx="1180952" cy="2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727613B-AAE1-B1A1-02C4-6B4AB55B3B51}"/>
              </a:ext>
            </a:extLst>
          </p:cNvPr>
          <p:cNvSpPr/>
          <p:nvPr/>
        </p:nvSpPr>
        <p:spPr bwMode="white">
          <a:xfrm>
            <a:off x="2672380" y="2718831"/>
            <a:ext cx="1819047" cy="2863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2B06D4C-384D-A4FE-FF3C-71D824704C8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12069"/>
            <a:ext cx="10800000" cy="2089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1B0CB7-EFDB-EAC1-831A-436DB26D5027}"/>
              </a:ext>
            </a:extLst>
          </p:cNvPr>
          <p:cNvSpPr/>
          <p:nvPr/>
        </p:nvSpPr>
        <p:spPr bwMode="white">
          <a:xfrm>
            <a:off x="6110476" y="3745617"/>
            <a:ext cx="304761" cy="2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F6AD50F-61C3-51C0-9DB5-DA2CF36CC221}"/>
              </a:ext>
            </a:extLst>
          </p:cNvPr>
          <p:cNvSpPr/>
          <p:nvPr/>
        </p:nvSpPr>
        <p:spPr bwMode="white">
          <a:xfrm>
            <a:off x="7167619" y="3745617"/>
            <a:ext cx="609523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0AD49B-662B-6803-A8FC-CB988202AA52}"/>
              </a:ext>
            </a:extLst>
          </p:cNvPr>
          <p:cNvSpPr/>
          <p:nvPr/>
        </p:nvSpPr>
        <p:spPr bwMode="white">
          <a:xfrm>
            <a:off x="8481904" y="3745617"/>
            <a:ext cx="647619" cy="27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A0C86ED-F216-04A0-2A79-7E8AE7964F64}"/>
              </a:ext>
            </a:extLst>
          </p:cNvPr>
          <p:cNvSpPr/>
          <p:nvPr/>
        </p:nvSpPr>
        <p:spPr bwMode="white">
          <a:xfrm>
            <a:off x="2643809" y="4241654"/>
            <a:ext cx="342857" cy="28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8A668AD-1C79-AD66-3C44-9242562CDCEF}"/>
              </a:ext>
            </a:extLst>
          </p:cNvPr>
          <p:cNvSpPr/>
          <p:nvPr/>
        </p:nvSpPr>
        <p:spPr bwMode="white">
          <a:xfrm>
            <a:off x="6700952" y="4756769"/>
            <a:ext cx="628571" cy="28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C058F7B-C57A-55B9-19AB-2179C89FFF23}"/>
              </a:ext>
            </a:extLst>
          </p:cNvPr>
          <p:cNvSpPr/>
          <p:nvPr/>
        </p:nvSpPr>
        <p:spPr bwMode="white">
          <a:xfrm>
            <a:off x="8062857" y="4766309"/>
            <a:ext cx="590476" cy="2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88EB027-EE9D-94CA-8D9F-9741B6799DB8}"/>
              </a:ext>
            </a:extLst>
          </p:cNvPr>
          <p:cNvSpPr/>
          <p:nvPr/>
        </p:nvSpPr>
        <p:spPr bwMode="white">
          <a:xfrm>
            <a:off x="9415238" y="4756769"/>
            <a:ext cx="609523" cy="286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C3C4CF49-F8C2-104A-73F4-3BF295218E5B}"/>
              </a:ext>
            </a:extLst>
          </p:cNvPr>
          <p:cNvSpPr/>
          <p:nvPr/>
        </p:nvSpPr>
        <p:spPr bwMode="white">
          <a:xfrm>
            <a:off x="3996190" y="5262346"/>
            <a:ext cx="1533333" cy="29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88907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ED353F-619E-4015-8ED0-BE4591AE2D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42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878BC8-EA9D-07F2-0974-36AB91A69F4E}"/>
              </a:ext>
            </a:extLst>
          </p:cNvPr>
          <p:cNvSpPr/>
          <p:nvPr/>
        </p:nvSpPr>
        <p:spPr bwMode="white">
          <a:xfrm>
            <a:off x="1300952" y="2069583"/>
            <a:ext cx="10038095" cy="28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DD8D55-2905-3248-ED05-1782F42F357A}"/>
              </a:ext>
            </a:extLst>
          </p:cNvPr>
          <p:cNvSpPr/>
          <p:nvPr/>
        </p:nvSpPr>
        <p:spPr bwMode="white">
          <a:xfrm>
            <a:off x="996190" y="2575426"/>
            <a:ext cx="6752380" cy="295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64243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2</Words>
  <Application>Microsoft Office PowerPoint</Application>
  <PresentationFormat>宽屏</PresentationFormat>
  <Paragraphs>2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2024-01-02T09:24:23Z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