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9" r:id="rId3"/>
    <p:sldId id="348" r:id="rId4"/>
    <p:sldId id="347" r:id="rId5"/>
    <p:sldId id="346" r:id="rId6"/>
    <p:sldId id="344" r:id="rId7"/>
    <p:sldId id="341" r:id="rId8"/>
    <p:sldId id="339" r:id="rId9"/>
    <p:sldId id="337" r:id="rId10"/>
    <p:sldId id="335" r:id="rId11"/>
    <p:sldId id="334" r:id="rId12"/>
    <p:sldId id="332" r:id="rId13"/>
    <p:sldId id="331" r:id="rId14"/>
    <p:sldId id="329" r:id="rId15"/>
    <p:sldId id="328" r:id="rId16"/>
    <p:sldId id="327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F15807-EC35-5B77-D423-4B7C82BA7BD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3140968"/>
            <a:ext cx="4943952" cy="7904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A3354EE-36FE-4F3E-9BDB-E19AB0153CB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6885"/>
          <a:stretch/>
        </p:blipFill>
        <p:spPr>
          <a:xfrm>
            <a:off x="1607800" y="1268760"/>
            <a:ext cx="8976400" cy="41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798303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6D9AA04-6039-678E-94E3-62F80B8E4F3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96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290D7-A1A4-E4A7-0BC6-A66375E67734}"/>
              </a:ext>
            </a:extLst>
          </p:cNvPr>
          <p:cNvSpPr/>
          <p:nvPr/>
        </p:nvSpPr>
        <p:spPr bwMode="white">
          <a:xfrm>
            <a:off x="10634285" y="1906905"/>
            <a:ext cx="295238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0D985FC-E457-B804-922A-547C7E4F8AC7}"/>
              </a:ext>
            </a:extLst>
          </p:cNvPr>
          <p:cNvSpPr/>
          <p:nvPr/>
        </p:nvSpPr>
        <p:spPr bwMode="white">
          <a:xfrm>
            <a:off x="10700952" y="2383897"/>
            <a:ext cx="200000" cy="1526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B158EEE-A5EB-9178-672B-6C83E673F412}"/>
              </a:ext>
            </a:extLst>
          </p:cNvPr>
          <p:cNvSpPr/>
          <p:nvPr/>
        </p:nvSpPr>
        <p:spPr bwMode="white">
          <a:xfrm>
            <a:off x="10634285" y="2765491"/>
            <a:ext cx="295238" cy="257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CAC3CCD-5FA6-EFD6-A20F-613130DD84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51686"/>
            <a:ext cx="10800000" cy="30561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E872A48-AD39-16BC-B2DB-388C9B95270D}"/>
              </a:ext>
            </a:extLst>
          </p:cNvPr>
          <p:cNvSpPr/>
          <p:nvPr/>
        </p:nvSpPr>
        <p:spPr bwMode="white">
          <a:xfrm>
            <a:off x="4586666" y="4073577"/>
            <a:ext cx="257142" cy="2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FB400F9-28DD-9431-EEC0-D0F5366DECB3}"/>
              </a:ext>
            </a:extLst>
          </p:cNvPr>
          <p:cNvSpPr/>
          <p:nvPr/>
        </p:nvSpPr>
        <p:spPr bwMode="white">
          <a:xfrm>
            <a:off x="7843809" y="4933113"/>
            <a:ext cx="219047" cy="210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27946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6021A-922C-693F-EF67-8304D9D4B3A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2850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09B516-948A-3F06-E676-100D345D09FA}"/>
              </a:ext>
            </a:extLst>
          </p:cNvPr>
          <p:cNvSpPr/>
          <p:nvPr/>
        </p:nvSpPr>
        <p:spPr bwMode="white">
          <a:xfrm>
            <a:off x="1329523" y="1470660"/>
            <a:ext cx="10066666" cy="27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5811094-32E9-7A28-AF53-678F4E65B732}"/>
              </a:ext>
            </a:extLst>
          </p:cNvPr>
          <p:cNvSpPr/>
          <p:nvPr/>
        </p:nvSpPr>
        <p:spPr bwMode="white">
          <a:xfrm>
            <a:off x="1072380" y="1902193"/>
            <a:ext cx="2123809" cy="2780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576237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B333160-90BE-BC98-7CB9-974923474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65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CEA8A8E-C869-0238-7764-DA2095D91AAA}"/>
              </a:ext>
            </a:extLst>
          </p:cNvPr>
          <p:cNvSpPr/>
          <p:nvPr/>
        </p:nvSpPr>
        <p:spPr bwMode="white">
          <a:xfrm>
            <a:off x="5339047" y="1478013"/>
            <a:ext cx="1438095" cy="26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931DBA7-F5D8-BC7F-701B-14294FC46F8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98536"/>
            <a:ext cx="10800000" cy="12131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67434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949CD2-FF53-FDA0-80EC-939A77917A8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58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FAE7C24-E430-021C-B522-8E01F27B27CA}"/>
              </a:ext>
            </a:extLst>
          </p:cNvPr>
          <p:cNvSpPr/>
          <p:nvPr/>
        </p:nvSpPr>
        <p:spPr bwMode="white">
          <a:xfrm>
            <a:off x="9192344" y="3337647"/>
            <a:ext cx="260988" cy="22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FAE7C24-E430-021C-B522-8E01F27B27CA}"/>
              </a:ext>
            </a:extLst>
          </p:cNvPr>
          <p:cNvSpPr/>
          <p:nvPr/>
        </p:nvSpPr>
        <p:spPr bwMode="white">
          <a:xfrm>
            <a:off x="1127448" y="3933056"/>
            <a:ext cx="260988" cy="22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FAE7C24-E430-021C-B522-8E01F27B27CA}"/>
              </a:ext>
            </a:extLst>
          </p:cNvPr>
          <p:cNvSpPr/>
          <p:nvPr/>
        </p:nvSpPr>
        <p:spPr bwMode="white">
          <a:xfrm>
            <a:off x="3503712" y="3989016"/>
            <a:ext cx="260988" cy="22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AE7C24-E430-021C-B522-8E01F27B27CA}"/>
              </a:ext>
            </a:extLst>
          </p:cNvPr>
          <p:cNvSpPr/>
          <p:nvPr/>
        </p:nvSpPr>
        <p:spPr bwMode="white">
          <a:xfrm>
            <a:off x="5879976" y="3989016"/>
            <a:ext cx="260988" cy="22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FAE7C24-E430-021C-B522-8E01F27B27CA}"/>
              </a:ext>
            </a:extLst>
          </p:cNvPr>
          <p:cNvSpPr/>
          <p:nvPr/>
        </p:nvSpPr>
        <p:spPr bwMode="white">
          <a:xfrm>
            <a:off x="9192344" y="3933055"/>
            <a:ext cx="260988" cy="2821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812298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9521D2-A4DB-1AB3-E412-42AFDF8A715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69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9E3F6C-8155-A764-56AE-3DF0D984B4B8}"/>
              </a:ext>
            </a:extLst>
          </p:cNvPr>
          <p:cNvSpPr/>
          <p:nvPr/>
        </p:nvSpPr>
        <p:spPr bwMode="white">
          <a:xfrm>
            <a:off x="4053333" y="1505417"/>
            <a:ext cx="1114285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72A4D83-6CF4-EE79-6B19-877024B3A5FE}"/>
              </a:ext>
            </a:extLst>
          </p:cNvPr>
          <p:cNvSpPr/>
          <p:nvPr/>
        </p:nvSpPr>
        <p:spPr bwMode="white">
          <a:xfrm>
            <a:off x="5796190" y="1505417"/>
            <a:ext cx="1104761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ED50075-05A4-96EF-7173-23C430CE2437}"/>
              </a:ext>
            </a:extLst>
          </p:cNvPr>
          <p:cNvSpPr/>
          <p:nvPr/>
        </p:nvSpPr>
        <p:spPr bwMode="white">
          <a:xfrm>
            <a:off x="4034285" y="1943582"/>
            <a:ext cx="1171428" cy="238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47F50FC-EE1A-94BA-C364-56FC362858C4}"/>
              </a:ext>
            </a:extLst>
          </p:cNvPr>
          <p:cNvSpPr/>
          <p:nvPr/>
        </p:nvSpPr>
        <p:spPr bwMode="white">
          <a:xfrm>
            <a:off x="5748571" y="1943582"/>
            <a:ext cx="1085714" cy="2476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7693D07-A9A4-4584-1896-7A449D66BDFF}"/>
              </a:ext>
            </a:extLst>
          </p:cNvPr>
          <p:cNvSpPr/>
          <p:nvPr/>
        </p:nvSpPr>
        <p:spPr bwMode="white">
          <a:xfrm>
            <a:off x="3777142" y="2372221"/>
            <a:ext cx="1142857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296D0D1-3BEB-D2D6-3266-AEAA35A310C0}"/>
              </a:ext>
            </a:extLst>
          </p:cNvPr>
          <p:cNvSpPr/>
          <p:nvPr/>
        </p:nvSpPr>
        <p:spPr bwMode="white">
          <a:xfrm>
            <a:off x="5672380" y="2372221"/>
            <a:ext cx="1180952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9CFD0B1-83F5-8F49-8E03-AB10D91DDF1E}"/>
              </a:ext>
            </a:extLst>
          </p:cNvPr>
          <p:cNvSpPr/>
          <p:nvPr/>
        </p:nvSpPr>
        <p:spPr bwMode="white">
          <a:xfrm>
            <a:off x="2072380" y="2791335"/>
            <a:ext cx="571428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AC96DC6-EBEA-C8BF-8EAA-232DC474D069}"/>
              </a:ext>
            </a:extLst>
          </p:cNvPr>
          <p:cNvSpPr/>
          <p:nvPr/>
        </p:nvSpPr>
        <p:spPr bwMode="white">
          <a:xfrm>
            <a:off x="3186666" y="2800861"/>
            <a:ext cx="600000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0075741-1B77-11D8-15E7-01F7A46FB4BC}"/>
              </a:ext>
            </a:extLst>
          </p:cNvPr>
          <p:cNvSpPr/>
          <p:nvPr/>
        </p:nvSpPr>
        <p:spPr bwMode="white">
          <a:xfrm>
            <a:off x="4481904" y="2791335"/>
            <a:ext cx="600000" cy="2762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E598DB5A-2836-D13B-FC90-BE48A525968D}"/>
              </a:ext>
            </a:extLst>
          </p:cNvPr>
          <p:cNvSpPr/>
          <p:nvPr/>
        </p:nvSpPr>
        <p:spPr bwMode="white">
          <a:xfrm>
            <a:off x="5796190" y="2800861"/>
            <a:ext cx="600000" cy="2667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EC0441B7-EB58-E3B3-FCE4-42BC6272D387}"/>
              </a:ext>
            </a:extLst>
          </p:cNvPr>
          <p:cNvSpPr/>
          <p:nvPr/>
        </p:nvSpPr>
        <p:spPr bwMode="white">
          <a:xfrm>
            <a:off x="4748571" y="3677190"/>
            <a:ext cx="580952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732B5DA8-57F6-65B0-2CA4-F1E5F45A7D49}"/>
              </a:ext>
            </a:extLst>
          </p:cNvPr>
          <p:cNvSpPr/>
          <p:nvPr/>
        </p:nvSpPr>
        <p:spPr bwMode="white">
          <a:xfrm>
            <a:off x="6139047" y="3667665"/>
            <a:ext cx="600000" cy="2571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168186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40082F-6230-96E7-A713-CE96BFA58AE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735F3D-5299-A577-ED52-56F1173D389C}"/>
              </a:ext>
            </a:extLst>
          </p:cNvPr>
          <p:cNvSpPr/>
          <p:nvPr/>
        </p:nvSpPr>
        <p:spPr bwMode="white">
          <a:xfrm>
            <a:off x="6977142" y="1973049"/>
            <a:ext cx="228572" cy="2097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D628CD6-A415-A86F-42ED-B510D18C77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66672"/>
            <a:ext cx="10800000" cy="133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F2D97D-D315-C4C7-340D-2EED64997F80}"/>
              </a:ext>
            </a:extLst>
          </p:cNvPr>
          <p:cNvSpPr/>
          <p:nvPr/>
        </p:nvSpPr>
        <p:spPr bwMode="white">
          <a:xfrm>
            <a:off x="1348571" y="4581883"/>
            <a:ext cx="10009523" cy="2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8E08790-550D-48FA-A572-106BCDAF20A8}"/>
              </a:ext>
            </a:extLst>
          </p:cNvPr>
          <p:cNvSpPr/>
          <p:nvPr/>
        </p:nvSpPr>
        <p:spPr bwMode="white">
          <a:xfrm>
            <a:off x="1072380" y="5011226"/>
            <a:ext cx="1266666" cy="2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96332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11229-C285-6F79-A3AA-DB1F767157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84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09429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35D4A-4C3E-CCEA-BDE3-FF912FB9C79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1EC6705-9402-C360-3F7A-404173DAD171}"/>
              </a:ext>
            </a:extLst>
          </p:cNvPr>
          <p:cNvSpPr/>
          <p:nvPr/>
        </p:nvSpPr>
        <p:spPr bwMode="white">
          <a:xfrm>
            <a:off x="6291428" y="2032098"/>
            <a:ext cx="600000" cy="2387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E1A1D2-B07D-8726-A449-79DEF66EDAC1}"/>
              </a:ext>
            </a:extLst>
          </p:cNvPr>
          <p:cNvSpPr/>
          <p:nvPr/>
        </p:nvSpPr>
        <p:spPr bwMode="white">
          <a:xfrm>
            <a:off x="8920000" y="2022548"/>
            <a:ext cx="580952" cy="26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90EA72-3B11-9DAC-5FA9-BA302F1321BB}"/>
              </a:ext>
            </a:extLst>
          </p:cNvPr>
          <p:cNvSpPr/>
          <p:nvPr/>
        </p:nvSpPr>
        <p:spPr bwMode="white">
          <a:xfrm>
            <a:off x="2072380" y="2480968"/>
            <a:ext cx="609523" cy="27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10731DB-66AB-A202-27D5-E9DCE3C592D4}"/>
              </a:ext>
            </a:extLst>
          </p:cNvPr>
          <p:cNvSpPr/>
          <p:nvPr/>
        </p:nvSpPr>
        <p:spPr bwMode="white">
          <a:xfrm>
            <a:off x="6948571" y="2480968"/>
            <a:ext cx="580952" cy="26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6261683-47C8-0C16-E1D0-503C83D46485}"/>
              </a:ext>
            </a:extLst>
          </p:cNvPr>
          <p:cNvSpPr/>
          <p:nvPr/>
        </p:nvSpPr>
        <p:spPr bwMode="white">
          <a:xfrm>
            <a:off x="10396190" y="2480968"/>
            <a:ext cx="580952" cy="26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CDAACC-CBA1-6375-5853-39D9C6E78318}"/>
              </a:ext>
            </a:extLst>
          </p:cNvPr>
          <p:cNvSpPr/>
          <p:nvPr/>
        </p:nvSpPr>
        <p:spPr bwMode="white">
          <a:xfrm>
            <a:off x="3672380" y="2948940"/>
            <a:ext cx="323809" cy="2578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BA48D80-D0F1-9ABB-0FF8-B4BE67F9D32C}"/>
              </a:ext>
            </a:extLst>
          </p:cNvPr>
          <p:cNvSpPr/>
          <p:nvPr/>
        </p:nvSpPr>
        <p:spPr bwMode="white">
          <a:xfrm>
            <a:off x="6148571" y="2939389"/>
            <a:ext cx="333333" cy="267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632CD10-2030-1D7F-3D1D-5130EEA7B488}"/>
              </a:ext>
            </a:extLst>
          </p:cNvPr>
          <p:cNvSpPr/>
          <p:nvPr/>
        </p:nvSpPr>
        <p:spPr bwMode="white">
          <a:xfrm>
            <a:off x="3510476" y="3397810"/>
            <a:ext cx="600000" cy="2769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3326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75A0549-6986-9689-AD88-AC3491482F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1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EF6127-1CDA-CB14-A377-13559CF3D144}"/>
              </a:ext>
            </a:extLst>
          </p:cNvPr>
          <p:cNvSpPr/>
          <p:nvPr/>
        </p:nvSpPr>
        <p:spPr bwMode="white">
          <a:xfrm>
            <a:off x="5434285" y="1554150"/>
            <a:ext cx="257142" cy="2099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63987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BAE542-34BD-B80C-FC79-A13E8AD35C1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137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9614363-0512-0F0C-0B03-A92DF7E56BF0}"/>
              </a:ext>
            </a:extLst>
          </p:cNvPr>
          <p:cNvSpPr/>
          <p:nvPr/>
        </p:nvSpPr>
        <p:spPr bwMode="white">
          <a:xfrm>
            <a:off x="7196190" y="1077109"/>
            <a:ext cx="219047" cy="2102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68666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63572C0-312E-2231-D3E0-BCB00FC0A91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8607F7-2AE4-1CA5-FD7D-BDC47DFEC57C}"/>
              </a:ext>
            </a:extLst>
          </p:cNvPr>
          <p:cNvSpPr/>
          <p:nvPr/>
        </p:nvSpPr>
        <p:spPr bwMode="white">
          <a:xfrm>
            <a:off x="6481904" y="1124726"/>
            <a:ext cx="219047" cy="2099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B62F07-4E5A-862F-AF74-13FF5AC0F11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01080"/>
            <a:ext cx="10800000" cy="27982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96C498-1ABA-38C5-4B6D-7E7A2B209F4D}"/>
              </a:ext>
            </a:extLst>
          </p:cNvPr>
          <p:cNvSpPr/>
          <p:nvPr/>
        </p:nvSpPr>
        <p:spPr bwMode="white">
          <a:xfrm>
            <a:off x="10691428" y="3425235"/>
            <a:ext cx="228571" cy="219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220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ED4C3-19E9-8800-5A88-AAD19CCBFB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357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A65218A-D636-1930-5BA6-B88ADF1A3C0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07733"/>
            <a:ext cx="10800000" cy="1048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1D37144-CF3C-AD69-A4EB-D9A8D5E4AE3A}"/>
              </a:ext>
            </a:extLst>
          </p:cNvPr>
          <p:cNvSpPr/>
          <p:nvPr/>
        </p:nvSpPr>
        <p:spPr bwMode="white">
          <a:xfrm>
            <a:off x="3691428" y="2507862"/>
            <a:ext cx="542857" cy="247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D6FE41-207E-6298-7E98-D384D885A5B8}"/>
              </a:ext>
            </a:extLst>
          </p:cNvPr>
          <p:cNvSpPr/>
          <p:nvPr/>
        </p:nvSpPr>
        <p:spPr bwMode="white">
          <a:xfrm>
            <a:off x="1977142" y="2955771"/>
            <a:ext cx="600000" cy="2573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E3B4B0CF-8FF8-B803-F296-73EEDC98DC8C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85415"/>
            <a:ext cx="10800000" cy="18472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6263921-5AF8-8DD3-1869-7D3E885CB7C1}"/>
              </a:ext>
            </a:extLst>
          </p:cNvPr>
          <p:cNvSpPr/>
          <p:nvPr/>
        </p:nvSpPr>
        <p:spPr bwMode="white">
          <a:xfrm>
            <a:off x="5567619" y="4390369"/>
            <a:ext cx="1114285" cy="26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3CECBFC-2909-8E82-0D1A-633BF0AD20C6}"/>
              </a:ext>
            </a:extLst>
          </p:cNvPr>
          <p:cNvSpPr/>
          <p:nvPr/>
        </p:nvSpPr>
        <p:spPr bwMode="white">
          <a:xfrm>
            <a:off x="3386666" y="4859347"/>
            <a:ext cx="1161904" cy="2679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3976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3EC711-AD59-7A65-6DFC-1DF197260C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79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26626B-CC8A-1D43-D0D9-B3D2594BB6DC}"/>
              </a:ext>
            </a:extLst>
          </p:cNvPr>
          <p:cNvSpPr/>
          <p:nvPr/>
        </p:nvSpPr>
        <p:spPr bwMode="white">
          <a:xfrm>
            <a:off x="1339047" y="1973381"/>
            <a:ext cx="2419047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7D67498-3694-2A3F-81B7-61B94D879541}"/>
              </a:ext>
            </a:extLst>
          </p:cNvPr>
          <p:cNvSpPr/>
          <p:nvPr/>
        </p:nvSpPr>
        <p:spPr bwMode="white">
          <a:xfrm>
            <a:off x="5739047" y="2898466"/>
            <a:ext cx="1419047" cy="247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D6EAB0E-B020-B02A-D393-10592B28FFDA}"/>
              </a:ext>
            </a:extLst>
          </p:cNvPr>
          <p:cNvSpPr/>
          <p:nvPr/>
        </p:nvSpPr>
        <p:spPr bwMode="white">
          <a:xfrm>
            <a:off x="8681904" y="2888929"/>
            <a:ext cx="1466666" cy="267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32082AC9-3B8D-DDAC-DCCD-DFB0C2E360A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279945"/>
            <a:ext cx="10800000" cy="32801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18CB7F4-EDEB-ECA1-FB9B-FC2E1F84B6D1}"/>
              </a:ext>
            </a:extLst>
          </p:cNvPr>
          <p:cNvSpPr/>
          <p:nvPr/>
        </p:nvSpPr>
        <p:spPr bwMode="white">
          <a:xfrm>
            <a:off x="1334095" y="3804388"/>
            <a:ext cx="5933333" cy="2765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C9D5EEB-A14A-8808-63CE-143E98B11D3A}"/>
              </a:ext>
            </a:extLst>
          </p:cNvPr>
          <p:cNvSpPr/>
          <p:nvPr/>
        </p:nvSpPr>
        <p:spPr bwMode="white">
          <a:xfrm>
            <a:off x="1343619" y="5654244"/>
            <a:ext cx="8600000" cy="266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096F4F-1F57-B6FB-2DDF-09F76D755E5E}"/>
              </a:ext>
            </a:extLst>
          </p:cNvPr>
          <p:cNvSpPr/>
          <p:nvPr/>
        </p:nvSpPr>
        <p:spPr bwMode="white">
          <a:xfrm>
            <a:off x="1038857" y="6178688"/>
            <a:ext cx="3685714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45914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E1588-28A6-9CBE-90C1-D7168CE03D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67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3EF9EA8-2E92-EFAE-FBBF-00F19C79EC17}"/>
              </a:ext>
            </a:extLst>
          </p:cNvPr>
          <p:cNvSpPr/>
          <p:nvPr/>
        </p:nvSpPr>
        <p:spPr bwMode="white">
          <a:xfrm>
            <a:off x="4739047" y="1535170"/>
            <a:ext cx="857142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37A7E18-08F4-3A27-E29F-05FF850F888D}"/>
              </a:ext>
            </a:extLst>
          </p:cNvPr>
          <p:cNvSpPr/>
          <p:nvPr/>
        </p:nvSpPr>
        <p:spPr bwMode="white">
          <a:xfrm>
            <a:off x="6891428" y="1535170"/>
            <a:ext cx="600000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517346-E631-5CF6-B813-AB4CCA7DF64B}"/>
              </a:ext>
            </a:extLst>
          </p:cNvPr>
          <p:cNvSpPr/>
          <p:nvPr/>
        </p:nvSpPr>
        <p:spPr bwMode="white">
          <a:xfrm>
            <a:off x="4320000" y="2002887"/>
            <a:ext cx="1733333" cy="2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DDE6CDA-0089-DFC8-219E-248EE485EE00}"/>
              </a:ext>
            </a:extLst>
          </p:cNvPr>
          <p:cNvSpPr/>
          <p:nvPr/>
        </p:nvSpPr>
        <p:spPr bwMode="white">
          <a:xfrm>
            <a:off x="6910476" y="2031523"/>
            <a:ext cx="552380" cy="21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B1FD1B0-53BE-0491-56B1-827F1EF1D0E2}"/>
              </a:ext>
            </a:extLst>
          </p:cNvPr>
          <p:cNvSpPr/>
          <p:nvPr/>
        </p:nvSpPr>
        <p:spPr bwMode="white">
          <a:xfrm>
            <a:off x="8348571" y="2002887"/>
            <a:ext cx="561904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C73C263-3CD2-5953-7AB6-8ABDC3498780}"/>
              </a:ext>
            </a:extLst>
          </p:cNvPr>
          <p:cNvSpPr/>
          <p:nvPr/>
        </p:nvSpPr>
        <p:spPr bwMode="white">
          <a:xfrm>
            <a:off x="9758095" y="2012432"/>
            <a:ext cx="609523" cy="24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11A550B-D216-BE7B-C4D5-794781515ACD}"/>
              </a:ext>
            </a:extLst>
          </p:cNvPr>
          <p:cNvSpPr/>
          <p:nvPr/>
        </p:nvSpPr>
        <p:spPr bwMode="white">
          <a:xfrm>
            <a:off x="11100952" y="2021978"/>
            <a:ext cx="247619" cy="209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8A53B6-92F1-20A0-E35F-DE71CAACE10E}"/>
              </a:ext>
            </a:extLst>
          </p:cNvPr>
          <p:cNvSpPr/>
          <p:nvPr/>
        </p:nvSpPr>
        <p:spPr bwMode="white">
          <a:xfrm>
            <a:off x="1072380" y="2499241"/>
            <a:ext cx="276190" cy="21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133F40F-807D-1BC3-292E-3D8DE50C11FF}"/>
              </a:ext>
            </a:extLst>
          </p:cNvPr>
          <p:cNvSpPr/>
          <p:nvPr/>
        </p:nvSpPr>
        <p:spPr bwMode="white">
          <a:xfrm>
            <a:off x="1939047" y="2499241"/>
            <a:ext cx="542857" cy="21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9E2476-AC71-BAE4-8605-C58C06374C88}"/>
              </a:ext>
            </a:extLst>
          </p:cNvPr>
          <p:cNvSpPr/>
          <p:nvPr/>
        </p:nvSpPr>
        <p:spPr bwMode="white">
          <a:xfrm>
            <a:off x="4539047" y="2947868"/>
            <a:ext cx="2000000" cy="2577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B6E6B327-86FB-495D-08F1-62428DCC4E5E}"/>
              </a:ext>
            </a:extLst>
          </p:cNvPr>
          <p:cNvSpPr/>
          <p:nvPr/>
        </p:nvSpPr>
        <p:spPr bwMode="white">
          <a:xfrm>
            <a:off x="8748571" y="2938322"/>
            <a:ext cx="1152380" cy="267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C7F088CB-0715-45F1-16EF-A463D3323E49}"/>
              </a:ext>
            </a:extLst>
          </p:cNvPr>
          <p:cNvSpPr/>
          <p:nvPr/>
        </p:nvSpPr>
        <p:spPr bwMode="white">
          <a:xfrm>
            <a:off x="10805714" y="2957413"/>
            <a:ext cx="590476" cy="219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AEEB933-9A97-5271-9250-2B909DE121D8}"/>
              </a:ext>
            </a:extLst>
          </p:cNvPr>
          <p:cNvSpPr/>
          <p:nvPr/>
        </p:nvSpPr>
        <p:spPr bwMode="white">
          <a:xfrm>
            <a:off x="1072380" y="3434676"/>
            <a:ext cx="580952" cy="22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4C1DD20C-3188-BB32-F4BB-BE49C3CF84D7}"/>
              </a:ext>
            </a:extLst>
          </p:cNvPr>
          <p:cNvSpPr/>
          <p:nvPr/>
        </p:nvSpPr>
        <p:spPr bwMode="white">
          <a:xfrm>
            <a:off x="9481904" y="3406040"/>
            <a:ext cx="1323809" cy="2768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8" name="img_16777215">
            <a:extLst>
              <a:ext uri="{FF2B5EF4-FFF2-40B4-BE49-F238E27FC236}">
                <a16:creationId xmlns:a16="http://schemas.microsoft.com/office/drawing/2014/main" id="{EB6BA265-BAA7-66E6-0A7A-4422472EE1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80109"/>
            <a:ext cx="10800000" cy="245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DCE7090-9DBC-7E8B-C907-0F89E3A30CDA}"/>
              </a:ext>
            </a:extLst>
          </p:cNvPr>
          <p:cNvSpPr/>
          <p:nvPr/>
        </p:nvSpPr>
        <p:spPr bwMode="white">
          <a:xfrm>
            <a:off x="1920000" y="4828798"/>
            <a:ext cx="542857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D956FD10-A8E2-BE2B-A64F-59670F598172}"/>
              </a:ext>
            </a:extLst>
          </p:cNvPr>
          <p:cNvSpPr/>
          <p:nvPr/>
        </p:nvSpPr>
        <p:spPr bwMode="white">
          <a:xfrm>
            <a:off x="1777142" y="5754134"/>
            <a:ext cx="9580952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8028EBC-E587-6794-5F02-8AD815F1C48D}"/>
              </a:ext>
            </a:extLst>
          </p:cNvPr>
          <p:cNvSpPr/>
          <p:nvPr/>
        </p:nvSpPr>
        <p:spPr bwMode="white">
          <a:xfrm>
            <a:off x="1500952" y="6221571"/>
            <a:ext cx="2114285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64361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9" grpId="0" animBg="1"/>
      <p:bldP spid="20" grpId="0" animBg="1"/>
      <p:bldP spid="21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2467796-59EC-36A3-B0AD-BD6F8AB8136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75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BFBAC0BC-252D-5450-19A2-1827B00B1C7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4220"/>
          <a:stretch/>
        </p:blipFill>
        <p:spPr>
          <a:xfrm>
            <a:off x="2543904" y="3301518"/>
            <a:ext cx="7104192" cy="29081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786624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2023-12-29T08:10:46Z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