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1" r:id="rId3"/>
    <p:sldId id="350" r:id="rId4"/>
    <p:sldId id="349" r:id="rId5"/>
    <p:sldId id="347" r:id="rId6"/>
    <p:sldId id="345" r:id="rId7"/>
    <p:sldId id="343" r:id="rId8"/>
    <p:sldId id="342" r:id="rId9"/>
    <p:sldId id="341" r:id="rId10"/>
    <p:sldId id="340" r:id="rId11"/>
    <p:sldId id="338" r:id="rId12"/>
    <p:sldId id="336" r:id="rId13"/>
    <p:sldId id="334" r:id="rId14"/>
    <p:sldId id="333" r:id="rId15"/>
    <p:sldId id="332" r:id="rId16"/>
    <p:sldId id="331" r:id="rId17"/>
    <p:sldId id="330" r:id="rId18"/>
    <p:sldId id="328" r:id="rId19"/>
    <p:sldId id="327" r:id="rId20"/>
    <p:sldId id="326" r:id="rId21"/>
    <p:sldId id="325" r:id="rId22"/>
  </p:sldIdLst>
  <p:sldSz cx="12192000" cy="6858000"/>
  <p:notesSz cx="6858000" cy="9144000"/>
  <p:custDataLst>
    <p:tags r:id="rId23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gs" Target="tags/tag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B950FB-3DE9-BDA4-6929-CC4A977DD316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660028" y="3047824"/>
            <a:ext cx="4871944" cy="762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CEC560-D232-8EE4-5234-D23774CF8DB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5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71D329C-AA4A-6336-4783-290C04DA47A9}"/>
              </a:ext>
            </a:extLst>
          </p:cNvPr>
          <p:cNvSpPr/>
          <p:nvPr/>
        </p:nvSpPr>
        <p:spPr bwMode="white">
          <a:xfrm>
            <a:off x="9977142" y="1478079"/>
            <a:ext cx="1419047" cy="27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73396F5-1B2B-084C-C005-6D3F0909DD9E}"/>
              </a:ext>
            </a:extLst>
          </p:cNvPr>
          <p:cNvSpPr/>
          <p:nvPr/>
        </p:nvSpPr>
        <p:spPr bwMode="white">
          <a:xfrm>
            <a:off x="1072380" y="1917317"/>
            <a:ext cx="600000" cy="276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DA3050A-8F7D-C7FD-D7AE-4D3E16AB7912}"/>
              </a:ext>
            </a:extLst>
          </p:cNvPr>
          <p:cNvSpPr/>
          <p:nvPr/>
        </p:nvSpPr>
        <p:spPr bwMode="white">
          <a:xfrm>
            <a:off x="2339047" y="1926866"/>
            <a:ext cx="2047619" cy="2578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57843F-E714-ACB8-B1A7-5503883910DB}"/>
              </a:ext>
            </a:extLst>
          </p:cNvPr>
          <p:cNvSpPr/>
          <p:nvPr/>
        </p:nvSpPr>
        <p:spPr bwMode="white">
          <a:xfrm>
            <a:off x="1510476" y="2824440"/>
            <a:ext cx="1980952" cy="248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8ABC843-9C1A-8B4E-81A6-666760AA372A}"/>
              </a:ext>
            </a:extLst>
          </p:cNvPr>
          <p:cNvSpPr/>
          <p:nvPr/>
        </p:nvSpPr>
        <p:spPr bwMode="white">
          <a:xfrm>
            <a:off x="4196190" y="2824440"/>
            <a:ext cx="1990476" cy="2387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DB4445B-79E1-A71F-EFFE-2DA7D6C3DBF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97174"/>
            <a:ext cx="10800000" cy="1732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4B7E18E-AB88-F3F0-1646-99F009779D3E}"/>
              </a:ext>
            </a:extLst>
          </p:cNvPr>
          <p:cNvSpPr/>
          <p:nvPr/>
        </p:nvSpPr>
        <p:spPr bwMode="white">
          <a:xfrm>
            <a:off x="2196190" y="4133114"/>
            <a:ext cx="2019047" cy="27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A715136-85D7-57A0-E163-664E5A14DB62}"/>
              </a:ext>
            </a:extLst>
          </p:cNvPr>
          <p:cNvSpPr/>
          <p:nvPr/>
        </p:nvSpPr>
        <p:spPr bwMode="white">
          <a:xfrm>
            <a:off x="4910476" y="4133114"/>
            <a:ext cx="1990476" cy="25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D183C15-C2A2-D1D5-3773-4582C564BDE5}"/>
              </a:ext>
            </a:extLst>
          </p:cNvPr>
          <p:cNvSpPr/>
          <p:nvPr/>
        </p:nvSpPr>
        <p:spPr bwMode="white">
          <a:xfrm>
            <a:off x="4967619" y="4582921"/>
            <a:ext cx="2038094" cy="2583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2EB935B1-5A43-F638-9D48-5757B574356C}"/>
              </a:ext>
            </a:extLst>
          </p:cNvPr>
          <p:cNvSpPr/>
          <p:nvPr/>
        </p:nvSpPr>
        <p:spPr bwMode="white">
          <a:xfrm>
            <a:off x="7710476" y="4573350"/>
            <a:ext cx="2085714" cy="2775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55504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0928C9-1A8C-419E-2587-430FCA7043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78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38343F9-03EA-107F-1E5D-2A66DB409D3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4250117"/>
            <a:ext cx="10800000" cy="1850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8A32299-4E10-DBC1-19BB-3572B1273310}"/>
              </a:ext>
            </a:extLst>
          </p:cNvPr>
          <p:cNvSpPr/>
          <p:nvPr/>
        </p:nvSpPr>
        <p:spPr bwMode="white">
          <a:xfrm>
            <a:off x="657904" y="5089665"/>
            <a:ext cx="6961904" cy="38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8A32299-4E10-DBC1-19BB-3572B1273310}"/>
              </a:ext>
            </a:extLst>
          </p:cNvPr>
          <p:cNvSpPr/>
          <p:nvPr/>
        </p:nvSpPr>
        <p:spPr bwMode="white">
          <a:xfrm flipV="1">
            <a:off x="2351584" y="4641688"/>
            <a:ext cx="9182512" cy="10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8A32299-4E10-DBC1-19BB-3572B1273310}"/>
              </a:ext>
            </a:extLst>
          </p:cNvPr>
          <p:cNvSpPr/>
          <p:nvPr/>
        </p:nvSpPr>
        <p:spPr bwMode="white">
          <a:xfrm flipV="1">
            <a:off x="2423592" y="5521783"/>
            <a:ext cx="9182512" cy="10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8A32299-4E10-DBC1-19BB-3572B1273310}"/>
              </a:ext>
            </a:extLst>
          </p:cNvPr>
          <p:cNvSpPr/>
          <p:nvPr/>
        </p:nvSpPr>
        <p:spPr bwMode="white">
          <a:xfrm flipV="1">
            <a:off x="638896" y="5966612"/>
            <a:ext cx="9182512" cy="101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42169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D9A263-5B15-45F9-B5D2-48E9EDEFED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7962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D7B649-2AC9-477B-EAD5-22664108CA18}"/>
              </a:ext>
            </a:extLst>
          </p:cNvPr>
          <p:cNvSpPr/>
          <p:nvPr/>
        </p:nvSpPr>
        <p:spPr bwMode="white">
          <a:xfrm>
            <a:off x="2605714" y="1461253"/>
            <a:ext cx="580952" cy="25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BE17F9E-006A-27C4-9145-120B82A5FEC2}"/>
              </a:ext>
            </a:extLst>
          </p:cNvPr>
          <p:cNvSpPr/>
          <p:nvPr/>
        </p:nvSpPr>
        <p:spPr bwMode="white">
          <a:xfrm>
            <a:off x="5720000" y="1451659"/>
            <a:ext cx="600000" cy="259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EA23787-C31D-9686-5EAA-C81396AE5810}"/>
              </a:ext>
            </a:extLst>
          </p:cNvPr>
          <p:cNvSpPr/>
          <p:nvPr/>
        </p:nvSpPr>
        <p:spPr bwMode="white">
          <a:xfrm>
            <a:off x="8834285" y="1461253"/>
            <a:ext cx="571428" cy="24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76325AC-5D00-DE5F-B992-0B513D9FF637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768235"/>
            <a:ext cx="10800000" cy="3578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F1E33D7-4960-B184-2ADC-100EE83BAA9E}"/>
              </a:ext>
            </a:extLst>
          </p:cNvPr>
          <p:cNvSpPr/>
          <p:nvPr/>
        </p:nvSpPr>
        <p:spPr bwMode="white">
          <a:xfrm>
            <a:off x="6729523" y="2789392"/>
            <a:ext cx="600000" cy="2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10FCF2C-84CA-A186-F0B0-4FFE336A8156}"/>
              </a:ext>
            </a:extLst>
          </p:cNvPr>
          <p:cNvSpPr/>
          <p:nvPr/>
        </p:nvSpPr>
        <p:spPr bwMode="white">
          <a:xfrm>
            <a:off x="1815238" y="3676940"/>
            <a:ext cx="9580952" cy="27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F577865-6A5D-B141-E95B-C655989725F7}"/>
              </a:ext>
            </a:extLst>
          </p:cNvPr>
          <p:cNvSpPr/>
          <p:nvPr/>
        </p:nvSpPr>
        <p:spPr bwMode="white">
          <a:xfrm>
            <a:off x="1491428" y="4125486"/>
            <a:ext cx="1571428" cy="257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D66E14E1-16FF-CFCD-06D5-A4A8D858215A}"/>
              </a:ext>
            </a:extLst>
          </p:cNvPr>
          <p:cNvSpPr/>
          <p:nvPr/>
        </p:nvSpPr>
        <p:spPr bwMode="white">
          <a:xfrm>
            <a:off x="1367619" y="5003491"/>
            <a:ext cx="6504761" cy="2767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37642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24DDA1-3486-E406-B866-21286486D91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2117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286224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51692C3-6A75-C41B-B35C-02897FDF771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3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857278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51B222-7C59-93D0-FE59-86A1C12A6A3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705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0302304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7AF448-8DCF-B73D-195A-8905698232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44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5920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5E3849-AE57-DB46-ED71-A542BCC1B3E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76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B8BBDBE-2038-D56A-1A2F-C70F04CA771C}"/>
              </a:ext>
            </a:extLst>
          </p:cNvPr>
          <p:cNvSpPr/>
          <p:nvPr/>
        </p:nvSpPr>
        <p:spPr bwMode="white">
          <a:xfrm>
            <a:off x="7272380" y="1545529"/>
            <a:ext cx="600000" cy="2389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CD02296-61D4-4C7A-E095-885D17E169D8}"/>
              </a:ext>
            </a:extLst>
          </p:cNvPr>
          <p:cNvSpPr/>
          <p:nvPr/>
        </p:nvSpPr>
        <p:spPr bwMode="white">
          <a:xfrm>
            <a:off x="7005714" y="1985235"/>
            <a:ext cx="1142857" cy="267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88D5CA20-A040-9D80-E801-B50AC981CED4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91029"/>
            <a:ext cx="10800000" cy="22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91EC4FC-3B29-ACCA-11E6-B2C32F536463}"/>
              </a:ext>
            </a:extLst>
          </p:cNvPr>
          <p:cNvSpPr/>
          <p:nvPr/>
        </p:nvSpPr>
        <p:spPr bwMode="white">
          <a:xfrm>
            <a:off x="5234285" y="2515088"/>
            <a:ext cx="209523" cy="2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78670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7A01D3-7A53-ACB7-5C6B-9539C55A0B7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1F7FAB5-D689-2DEA-CF4E-65348AD75AAD}"/>
              </a:ext>
            </a:extLst>
          </p:cNvPr>
          <p:cNvSpPr/>
          <p:nvPr/>
        </p:nvSpPr>
        <p:spPr bwMode="white">
          <a:xfrm>
            <a:off x="8748571" y="1143841"/>
            <a:ext cx="228571" cy="219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798502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2A20FB-B683-D8F3-AB9E-BB6C1E899BF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03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C2E73F7-DE10-8396-928D-1E21C9E13CFB}"/>
              </a:ext>
            </a:extLst>
          </p:cNvPr>
          <p:cNvSpPr/>
          <p:nvPr/>
        </p:nvSpPr>
        <p:spPr bwMode="white">
          <a:xfrm>
            <a:off x="5900952" y="1543576"/>
            <a:ext cx="571428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44A128E-2E81-3D2D-D4F7-7BAB4040EFDA}"/>
              </a:ext>
            </a:extLst>
          </p:cNvPr>
          <p:cNvSpPr/>
          <p:nvPr/>
        </p:nvSpPr>
        <p:spPr bwMode="white">
          <a:xfrm>
            <a:off x="7186666" y="1534049"/>
            <a:ext cx="819047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90E885-F0CB-CEAA-5BCB-CE3645CB91AE}"/>
              </a:ext>
            </a:extLst>
          </p:cNvPr>
          <p:cNvSpPr/>
          <p:nvPr/>
        </p:nvSpPr>
        <p:spPr bwMode="white">
          <a:xfrm>
            <a:off x="8720000" y="1534049"/>
            <a:ext cx="1400000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2119867-BFFD-C81B-60DB-E2A138D13B7D}"/>
              </a:ext>
            </a:extLst>
          </p:cNvPr>
          <p:cNvSpPr/>
          <p:nvPr/>
        </p:nvSpPr>
        <p:spPr bwMode="white">
          <a:xfrm>
            <a:off x="4079776" y="1991311"/>
            <a:ext cx="590476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1CF5A12-3027-5E52-45AC-F507F8447FE9}"/>
              </a:ext>
            </a:extLst>
          </p:cNvPr>
          <p:cNvSpPr/>
          <p:nvPr/>
        </p:nvSpPr>
        <p:spPr bwMode="white">
          <a:xfrm>
            <a:off x="7720000" y="1991310"/>
            <a:ext cx="619047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6736E70-28D3-B292-5A52-9A781FB71F91}"/>
              </a:ext>
            </a:extLst>
          </p:cNvPr>
          <p:cNvSpPr/>
          <p:nvPr/>
        </p:nvSpPr>
        <p:spPr bwMode="white">
          <a:xfrm>
            <a:off x="2339047" y="2429519"/>
            <a:ext cx="2704761" cy="2762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929CBB7-917E-7DC5-CF90-9CC4EF6A5CBE}"/>
              </a:ext>
            </a:extLst>
          </p:cNvPr>
          <p:cNvSpPr/>
          <p:nvPr/>
        </p:nvSpPr>
        <p:spPr bwMode="white">
          <a:xfrm>
            <a:off x="8586666" y="2905832"/>
            <a:ext cx="323809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65A36AA-C553-54B5-949F-8B6A2ADB6440}"/>
              </a:ext>
            </a:extLst>
          </p:cNvPr>
          <p:cNvSpPr/>
          <p:nvPr/>
        </p:nvSpPr>
        <p:spPr bwMode="white">
          <a:xfrm>
            <a:off x="2062857" y="3353567"/>
            <a:ext cx="314285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3E92C567-461A-3E5B-C9E7-47A1367A490F}"/>
              </a:ext>
            </a:extLst>
          </p:cNvPr>
          <p:cNvSpPr/>
          <p:nvPr/>
        </p:nvSpPr>
        <p:spPr bwMode="white">
          <a:xfrm>
            <a:off x="5348571" y="3353567"/>
            <a:ext cx="314285" cy="257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0233799-E9A7-B297-CB3B-70A91B98EFB6}"/>
              </a:ext>
            </a:extLst>
          </p:cNvPr>
          <p:cNvSpPr/>
          <p:nvPr/>
        </p:nvSpPr>
        <p:spPr bwMode="white">
          <a:xfrm>
            <a:off x="9624761" y="3353567"/>
            <a:ext cx="600000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A5B8BAA0-740A-31FF-D6F7-8B7F176396A1}"/>
              </a:ext>
            </a:extLst>
          </p:cNvPr>
          <p:cNvSpPr/>
          <p:nvPr/>
        </p:nvSpPr>
        <p:spPr bwMode="white">
          <a:xfrm>
            <a:off x="3186666" y="3820354"/>
            <a:ext cx="600000" cy="2381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09FA4C1F-9ABB-579D-4772-F24AF05358F0}"/>
              </a:ext>
            </a:extLst>
          </p:cNvPr>
          <p:cNvSpPr/>
          <p:nvPr/>
        </p:nvSpPr>
        <p:spPr bwMode="white">
          <a:xfrm>
            <a:off x="5320000" y="3801302"/>
            <a:ext cx="2019047" cy="266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7648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608589-6ED6-BE3F-83C1-BB61EAF74A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27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55440" y="2418352"/>
            <a:ext cx="9505056" cy="139728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9492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2B0438-47B2-8C68-4B98-0F3A62E4FF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084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DCB6596-FA72-6A7A-61D7-EC40EEA85532}"/>
              </a:ext>
            </a:extLst>
          </p:cNvPr>
          <p:cNvSpPr/>
          <p:nvPr/>
        </p:nvSpPr>
        <p:spPr bwMode="white">
          <a:xfrm>
            <a:off x="1367618" y="1412157"/>
            <a:ext cx="10152381" cy="3636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E6F205F-0129-97F1-848B-FD27A697E229}"/>
              </a:ext>
            </a:extLst>
          </p:cNvPr>
          <p:cNvSpPr/>
          <p:nvPr/>
        </p:nvSpPr>
        <p:spPr bwMode="white">
          <a:xfrm>
            <a:off x="1062857" y="1957568"/>
            <a:ext cx="10304761" cy="2774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BCD4B6-D8BF-5526-FCFB-69A4E1D5DB2D}"/>
              </a:ext>
            </a:extLst>
          </p:cNvPr>
          <p:cNvSpPr/>
          <p:nvPr/>
        </p:nvSpPr>
        <p:spPr bwMode="white">
          <a:xfrm>
            <a:off x="1081904" y="2416862"/>
            <a:ext cx="2400000" cy="2679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426351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BD8B4F-0940-4962-7CFD-E606EB0FBE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294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50648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51DC79B-FE88-5A43-7011-1CBA040BC4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AEF8523-C3E4-438F-936F-3901716ADC6C}"/>
              </a:ext>
            </a:extLst>
          </p:cNvPr>
          <p:cNvSpPr/>
          <p:nvPr/>
        </p:nvSpPr>
        <p:spPr bwMode="white">
          <a:xfrm>
            <a:off x="7272380" y="1496748"/>
            <a:ext cx="580952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9839EF2-F4BF-DD34-2BD4-C798B9E2FEB7}"/>
              </a:ext>
            </a:extLst>
          </p:cNvPr>
          <p:cNvSpPr/>
          <p:nvPr/>
        </p:nvSpPr>
        <p:spPr bwMode="white">
          <a:xfrm>
            <a:off x="1558095" y="1935628"/>
            <a:ext cx="609523" cy="238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6BFA0D3-7C9D-9231-1EE6-EA5D804FB7E2}"/>
              </a:ext>
            </a:extLst>
          </p:cNvPr>
          <p:cNvSpPr/>
          <p:nvPr/>
        </p:nvSpPr>
        <p:spPr bwMode="white">
          <a:xfrm>
            <a:off x="9510476" y="1935628"/>
            <a:ext cx="571428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7422F61-266A-E36D-532F-F2105B595409}"/>
              </a:ext>
            </a:extLst>
          </p:cNvPr>
          <p:cNvSpPr/>
          <p:nvPr/>
        </p:nvSpPr>
        <p:spPr bwMode="white">
          <a:xfrm>
            <a:off x="7396190" y="2393590"/>
            <a:ext cx="609523" cy="2289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53488682-D485-4BC9-FC4C-FF1F59896498}"/>
              </a:ext>
            </a:extLst>
          </p:cNvPr>
          <p:cNvSpPr/>
          <p:nvPr/>
        </p:nvSpPr>
        <p:spPr bwMode="white">
          <a:xfrm>
            <a:off x="4215238" y="2822930"/>
            <a:ext cx="619047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180DE29-7707-CBE8-1B8F-E7DFE5E6833A}"/>
              </a:ext>
            </a:extLst>
          </p:cNvPr>
          <p:cNvSpPr/>
          <p:nvPr/>
        </p:nvSpPr>
        <p:spPr bwMode="white">
          <a:xfrm>
            <a:off x="7262857" y="2813389"/>
            <a:ext cx="590476" cy="2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780E3E0-7BBD-EC06-1814-D0ED79938C0E}"/>
              </a:ext>
            </a:extLst>
          </p:cNvPr>
          <p:cNvSpPr/>
          <p:nvPr/>
        </p:nvSpPr>
        <p:spPr bwMode="white">
          <a:xfrm>
            <a:off x="2443809" y="3261811"/>
            <a:ext cx="590476" cy="257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24313579-B78A-935B-786E-9AA860248166}"/>
              </a:ext>
            </a:extLst>
          </p:cNvPr>
          <p:cNvSpPr/>
          <p:nvPr/>
        </p:nvSpPr>
        <p:spPr bwMode="white">
          <a:xfrm>
            <a:off x="6224761" y="3252270"/>
            <a:ext cx="571428" cy="2671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98903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AD779-C927-B69E-E441-BD57AFA4660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2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5AF526-2117-180D-8ABF-E81C91F825E8}"/>
              </a:ext>
            </a:extLst>
          </p:cNvPr>
          <p:cNvSpPr/>
          <p:nvPr/>
        </p:nvSpPr>
        <p:spPr bwMode="white">
          <a:xfrm>
            <a:off x="6015238" y="1525370"/>
            <a:ext cx="238095" cy="2098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A7DD11C-24D6-4C55-48CB-09BFAE7D9BA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09592"/>
            <a:ext cx="10800000" cy="2210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7B4B6D6-84A6-FE3A-89EF-059386126605}"/>
              </a:ext>
            </a:extLst>
          </p:cNvPr>
          <p:cNvSpPr/>
          <p:nvPr/>
        </p:nvSpPr>
        <p:spPr bwMode="white">
          <a:xfrm>
            <a:off x="6920000" y="3743003"/>
            <a:ext cx="219047" cy="2096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12113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DD2D25-5A10-FDB9-052B-D7F48D88018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9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62EEA1-92B5-3B5D-FE13-69498EE413D1}"/>
              </a:ext>
            </a:extLst>
          </p:cNvPr>
          <p:cNvSpPr/>
          <p:nvPr/>
        </p:nvSpPr>
        <p:spPr bwMode="white">
          <a:xfrm>
            <a:off x="8196190" y="1105944"/>
            <a:ext cx="219047" cy="2104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5BF1C0C1-47F7-C8C4-3B56-81D8F7145B7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01882"/>
            <a:ext cx="10800000" cy="2223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6EAF6D-C879-4A1C-6F20-5FB8FDD5CF61}"/>
              </a:ext>
            </a:extLst>
          </p:cNvPr>
          <p:cNvSpPr/>
          <p:nvPr/>
        </p:nvSpPr>
        <p:spPr bwMode="white">
          <a:xfrm>
            <a:off x="4634285" y="2435484"/>
            <a:ext cx="257142" cy="2099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35503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891929-1D7A-3F84-306E-51A1E2CD688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897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BF4A8B1-7E29-57A2-E172-44E8CFA6F409}"/>
              </a:ext>
            </a:extLst>
          </p:cNvPr>
          <p:cNvSpPr/>
          <p:nvPr/>
        </p:nvSpPr>
        <p:spPr bwMode="white">
          <a:xfrm>
            <a:off x="6643809" y="1096175"/>
            <a:ext cx="209523" cy="210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F017494-7031-1402-A9BC-4C079C9D01E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1869882"/>
            <a:ext cx="10800000" cy="1325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3357908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E1262A-F148-9422-A0AA-93D38963F28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36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533290A-77D4-9EDB-8BF9-559BD2B56198}"/>
              </a:ext>
            </a:extLst>
          </p:cNvPr>
          <p:cNvSpPr/>
          <p:nvPr/>
        </p:nvSpPr>
        <p:spPr bwMode="white">
          <a:xfrm>
            <a:off x="1358095" y="2404790"/>
            <a:ext cx="8914286" cy="27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CE566A5-92FD-A212-8ECC-774A977A6F93}"/>
              </a:ext>
            </a:extLst>
          </p:cNvPr>
          <p:cNvSpPr/>
          <p:nvPr/>
        </p:nvSpPr>
        <p:spPr bwMode="white">
          <a:xfrm>
            <a:off x="1367619" y="3302673"/>
            <a:ext cx="4114285" cy="2579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38285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88996-EEEF-BBDC-A3C6-33FF3BAF2B7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32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EB50AEE-0327-9F48-CF2A-8736E6002062}"/>
              </a:ext>
            </a:extLst>
          </p:cNvPr>
          <p:cNvSpPr/>
          <p:nvPr/>
        </p:nvSpPr>
        <p:spPr bwMode="white">
          <a:xfrm>
            <a:off x="4167619" y="2375232"/>
            <a:ext cx="7228571" cy="26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EBBE8C2-3BDA-6438-432E-4BD7B0AA7F0C}"/>
              </a:ext>
            </a:extLst>
          </p:cNvPr>
          <p:cNvSpPr/>
          <p:nvPr/>
        </p:nvSpPr>
        <p:spPr bwMode="white">
          <a:xfrm>
            <a:off x="1100952" y="2814339"/>
            <a:ext cx="961904" cy="26728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D86C6AD-BD98-21B1-5092-A81040DEBC72}"/>
              </a:ext>
            </a:extLst>
          </p:cNvPr>
          <p:cNvSpPr/>
          <p:nvPr/>
        </p:nvSpPr>
        <p:spPr bwMode="white">
          <a:xfrm>
            <a:off x="1367619" y="3702099"/>
            <a:ext cx="6647619" cy="2768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31148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102F5EF-739B-D63E-C867-71C9489894EC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15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E997270-6A3D-0A8A-EB16-ECE6E890CDE8}"/>
              </a:ext>
            </a:extLst>
          </p:cNvPr>
          <p:cNvSpPr/>
          <p:nvPr/>
        </p:nvSpPr>
        <p:spPr bwMode="white">
          <a:xfrm>
            <a:off x="5843809" y="1515176"/>
            <a:ext cx="1485714" cy="247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CD2CC21-F14D-1C4E-01C1-F7AD0F6D8105}"/>
              </a:ext>
            </a:extLst>
          </p:cNvPr>
          <p:cNvSpPr/>
          <p:nvPr/>
        </p:nvSpPr>
        <p:spPr bwMode="white">
          <a:xfrm>
            <a:off x="9634285" y="1505647"/>
            <a:ext cx="1780952" cy="2668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7A04AD1-08F9-86B7-02CC-63159F47EA12}"/>
              </a:ext>
            </a:extLst>
          </p:cNvPr>
          <p:cNvSpPr/>
          <p:nvPr/>
        </p:nvSpPr>
        <p:spPr bwMode="white">
          <a:xfrm>
            <a:off x="1167619" y="1916832"/>
            <a:ext cx="10400989" cy="303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4DE3151-C604-C1BD-078D-3A728952F26B}"/>
              </a:ext>
            </a:extLst>
          </p:cNvPr>
          <p:cNvSpPr/>
          <p:nvPr/>
        </p:nvSpPr>
        <p:spPr bwMode="white">
          <a:xfrm>
            <a:off x="1129523" y="2382352"/>
            <a:ext cx="4276190" cy="2763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670533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4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2023-12-29T08:18:19Z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