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070E94-5BA1-CC5A-D2D5-947CC03CDF3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51868"/>
          <a:stretch/>
        </p:blipFill>
        <p:spPr>
          <a:xfrm>
            <a:off x="4296000" y="2934949"/>
            <a:ext cx="3600000" cy="98810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6000" y="1196752"/>
            <a:ext cx="10800000" cy="3612926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637680" y="2512992"/>
            <a:ext cx="576064" cy="43204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2" name="椭圆 21"/>
          <p:cNvSpPr/>
          <p:nvPr/>
        </p:nvSpPr>
        <p:spPr>
          <a:xfrm>
            <a:off x="7372048" y="2512992"/>
            <a:ext cx="339344" cy="43204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3" name="椭圆 22"/>
          <p:cNvSpPr/>
          <p:nvPr/>
        </p:nvSpPr>
        <p:spPr>
          <a:xfrm>
            <a:off x="4213744" y="3148538"/>
            <a:ext cx="576064" cy="43204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>
            <a:off x="7989376" y="3128442"/>
            <a:ext cx="576064" cy="43204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5" name="椭圆 24"/>
          <p:cNvSpPr/>
          <p:nvPr/>
        </p:nvSpPr>
        <p:spPr>
          <a:xfrm>
            <a:off x="8370112" y="3763988"/>
            <a:ext cx="576064" cy="432048"/>
          </a:xfrm>
          <a:prstGeom prst="ellipse">
            <a:avLst/>
          </a:prstGeom>
          <a:noFill/>
          <a:ln w="3175">
            <a:solidFill>
              <a:srgbClr val="FF006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02524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DDB2F0-C6D1-5D40-47C6-B6AAA656DF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76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48C90E6-D007-B82B-4855-F1FB03F56DD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9592" y="3748809"/>
            <a:ext cx="10800000" cy="1617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608B95E-2207-8405-FC5D-4039C28BEF45}"/>
              </a:ext>
            </a:extLst>
          </p:cNvPr>
          <p:cNvSpPr/>
          <p:nvPr/>
        </p:nvSpPr>
        <p:spPr bwMode="white">
          <a:xfrm>
            <a:off x="4481972" y="3901979"/>
            <a:ext cx="638095" cy="26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2FA965D-0AE7-ED83-28A9-B3ACD62248B9}"/>
              </a:ext>
            </a:extLst>
          </p:cNvPr>
          <p:cNvSpPr/>
          <p:nvPr/>
        </p:nvSpPr>
        <p:spPr bwMode="white">
          <a:xfrm>
            <a:off x="7072449" y="3901979"/>
            <a:ext cx="1190476" cy="26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3ED4140-1CBC-FED6-83D1-A59EB83BA5CB}"/>
              </a:ext>
            </a:extLst>
          </p:cNvPr>
          <p:cNvSpPr/>
          <p:nvPr/>
        </p:nvSpPr>
        <p:spPr bwMode="white">
          <a:xfrm>
            <a:off x="8205782" y="4466794"/>
            <a:ext cx="638095" cy="2680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1FCCD0B-F93B-C6E4-AD6B-599FCBAA3713}"/>
              </a:ext>
            </a:extLst>
          </p:cNvPr>
          <p:cNvSpPr/>
          <p:nvPr/>
        </p:nvSpPr>
        <p:spPr bwMode="white">
          <a:xfrm>
            <a:off x="3729592" y="5022036"/>
            <a:ext cx="590476" cy="2871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77145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0B8A4FD-CEEC-8741-31A6-4417DB4D1F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75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907BE81-E9F7-57A0-BED8-A9A5E5DA35A4}"/>
              </a:ext>
            </a:extLst>
          </p:cNvPr>
          <p:cNvSpPr/>
          <p:nvPr/>
        </p:nvSpPr>
        <p:spPr bwMode="white">
          <a:xfrm>
            <a:off x="5120000" y="1727185"/>
            <a:ext cx="580952" cy="267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D95B7A-1AD4-7812-F8D0-1A43813AC029}"/>
              </a:ext>
            </a:extLst>
          </p:cNvPr>
          <p:cNvSpPr/>
          <p:nvPr/>
        </p:nvSpPr>
        <p:spPr bwMode="white">
          <a:xfrm>
            <a:off x="4834285" y="2291185"/>
            <a:ext cx="238095" cy="22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27836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FF05C00-2D1E-BC13-C866-89CC0C79B4B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943"/>
          <a:stretch/>
        </p:blipFill>
        <p:spPr>
          <a:xfrm>
            <a:off x="720000" y="972000"/>
            <a:ext cx="10800000" cy="6568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363393" y="1632232"/>
            <a:ext cx="7352381" cy="2266667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2351584" y="1935626"/>
            <a:ext cx="2880320" cy="55727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 flipV="1">
            <a:off x="2351584" y="1932194"/>
            <a:ext cx="2880320" cy="56070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/>
        </p:nvCxnSpPr>
        <p:spPr>
          <a:xfrm>
            <a:off x="2351584" y="3000384"/>
            <a:ext cx="2880320" cy="557270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/>
        </p:nvCxnSpPr>
        <p:spPr>
          <a:xfrm flipV="1">
            <a:off x="2351584" y="2996952"/>
            <a:ext cx="2880320" cy="560702"/>
          </a:xfrm>
          <a:prstGeom prst="line">
            <a:avLst/>
          </a:prstGeom>
          <a:ln>
            <a:solidFill>
              <a:srgbClr val="FF0066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673020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2024-01-02T11:17:51Z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