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9.png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5FA809F-A6DF-F842-4F74-DB3B1923ED4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/>
          <a:stretch/>
        </p:blipFill>
        <p:spPr>
          <a:xfrm>
            <a:off x="3109412" y="1700808"/>
            <a:ext cx="5973176" cy="10729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3AAB81BD-1034-56A8-8568-F86C40F22E0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93"/>
          <a:stretch/>
        </p:blipFill>
        <p:spPr>
          <a:xfrm>
            <a:off x="4937030" y="3068960"/>
            <a:ext cx="2317940" cy="193761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FCCD750-3E6D-0614-AF85-E30D7982DE7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5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CF3925D-94D9-42B7-D551-0978A3A9B610}"/>
              </a:ext>
            </a:extLst>
          </p:cNvPr>
          <p:cNvSpPr/>
          <p:nvPr/>
        </p:nvSpPr>
        <p:spPr bwMode="white">
          <a:xfrm>
            <a:off x="6348571" y="1191179"/>
            <a:ext cx="228571" cy="2287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240804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83CC0C-FE26-2450-9272-A1A482B5F58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448" y="3524543"/>
            <a:ext cx="10800000" cy="25978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img_16777215">
            <a:extLst>
              <a:ext uri="{FF2B5EF4-FFF2-40B4-BE49-F238E27FC236}">
                <a16:creationId xmlns:a16="http://schemas.microsoft.com/office/drawing/2014/main" id="{E6D01414-37C1-9564-42AF-07C08F8CCBE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392" y="1231998"/>
            <a:ext cx="10800000" cy="219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719472" y="1772484"/>
            <a:ext cx="1494000" cy="75911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993344" y="2626470"/>
            <a:ext cx="1494000" cy="75911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3223680" y="3587318"/>
            <a:ext cx="1494000" cy="7591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7157344" y="3598307"/>
            <a:ext cx="756000" cy="748125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795840" y="3589163"/>
            <a:ext cx="1494000" cy="75911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5080" y="4448321"/>
            <a:ext cx="1494000" cy="759114"/>
          </a:xfrm>
          <a:prstGeom prst="rect">
            <a:avLst/>
          </a:prstGeom>
        </p:spPr>
      </p:pic>
      <p:pic>
        <p:nvPicPr>
          <p:cNvPr id="19" name="图片 18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622360" y="5319496"/>
            <a:ext cx="756000" cy="7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069182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79EE5CE-DF2A-FB25-B2DD-A603527A41F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87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962D99C-B16E-D65A-8CAE-44D3FF5C086F}"/>
              </a:ext>
            </a:extLst>
          </p:cNvPr>
          <p:cNvSpPr/>
          <p:nvPr/>
        </p:nvSpPr>
        <p:spPr bwMode="white">
          <a:xfrm>
            <a:off x="6367619" y="1802015"/>
            <a:ext cx="276190" cy="2194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F236415-DEAE-3F06-F83F-16BF74527C0E}"/>
              </a:ext>
            </a:extLst>
          </p:cNvPr>
          <p:cNvSpPr/>
          <p:nvPr/>
        </p:nvSpPr>
        <p:spPr bwMode="white">
          <a:xfrm>
            <a:off x="4586666" y="2279036"/>
            <a:ext cx="219047" cy="2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84A86DF-8804-7547-B135-B9E6D1053548}"/>
              </a:ext>
            </a:extLst>
          </p:cNvPr>
          <p:cNvSpPr/>
          <p:nvPr/>
        </p:nvSpPr>
        <p:spPr bwMode="white">
          <a:xfrm>
            <a:off x="8320000" y="2756056"/>
            <a:ext cx="228571" cy="2289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246654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E035076-0C82-A653-2A21-60FFEA92FD2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152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4CB33BD-B6B4-3FF0-BCE2-9737F06D2891}"/>
              </a:ext>
            </a:extLst>
          </p:cNvPr>
          <p:cNvSpPr/>
          <p:nvPr/>
        </p:nvSpPr>
        <p:spPr bwMode="white">
          <a:xfrm>
            <a:off x="2520000" y="2069092"/>
            <a:ext cx="1352380" cy="2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E84AAD0-7A35-8BBD-9A60-947D681D23E6}"/>
              </a:ext>
            </a:extLst>
          </p:cNvPr>
          <p:cNvSpPr/>
          <p:nvPr/>
        </p:nvSpPr>
        <p:spPr bwMode="white">
          <a:xfrm>
            <a:off x="5053333" y="2536549"/>
            <a:ext cx="4533333" cy="29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8A1B864-21E7-1B72-232C-1E792796DDC7}"/>
              </a:ext>
            </a:extLst>
          </p:cNvPr>
          <p:cNvSpPr/>
          <p:nvPr/>
        </p:nvSpPr>
        <p:spPr bwMode="white">
          <a:xfrm>
            <a:off x="2815238" y="3481002"/>
            <a:ext cx="304761" cy="2861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89AECF0D-4177-BE3B-1665-F1692BE99138}"/>
              </a:ext>
            </a:extLst>
          </p:cNvPr>
          <p:cNvSpPr/>
          <p:nvPr/>
        </p:nvSpPr>
        <p:spPr bwMode="white">
          <a:xfrm>
            <a:off x="4615238" y="3471462"/>
            <a:ext cx="619047" cy="29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22319F4-CA6B-294A-5C8A-56EA3308D988}"/>
              </a:ext>
            </a:extLst>
          </p:cNvPr>
          <p:cNvSpPr/>
          <p:nvPr/>
        </p:nvSpPr>
        <p:spPr bwMode="white">
          <a:xfrm>
            <a:off x="6567619" y="3471462"/>
            <a:ext cx="628571" cy="2957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498235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4937B52-ACB9-E055-ED0E-91B924FB901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014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54AC719-56FF-20B9-3F9D-3E36751649ED}"/>
              </a:ext>
            </a:extLst>
          </p:cNvPr>
          <p:cNvSpPr/>
          <p:nvPr/>
        </p:nvSpPr>
        <p:spPr bwMode="white">
          <a:xfrm>
            <a:off x="5234285" y="1802650"/>
            <a:ext cx="1961904" cy="267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E861C29-7329-7A0A-3F0C-6E8E7CE09E32}"/>
              </a:ext>
            </a:extLst>
          </p:cNvPr>
          <p:cNvSpPr/>
          <p:nvPr/>
        </p:nvSpPr>
        <p:spPr bwMode="white">
          <a:xfrm>
            <a:off x="3310476" y="2461442"/>
            <a:ext cx="1200000" cy="82354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F618EBC-617F-0494-A8A1-C546F13398A7}"/>
              </a:ext>
            </a:extLst>
          </p:cNvPr>
          <p:cNvSpPr/>
          <p:nvPr/>
        </p:nvSpPr>
        <p:spPr bwMode="white">
          <a:xfrm>
            <a:off x="6948571" y="2461442"/>
            <a:ext cx="1542857" cy="7515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32788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2023-12-30T13:59:45Z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