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B30BBB3-19EB-9D3F-689D-3A8C331C23FE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4955" r="58223" b="35696"/>
          <a:stretch/>
        </p:blipFill>
        <p:spPr>
          <a:xfrm>
            <a:off x="2327880" y="3068960"/>
            <a:ext cx="7536240" cy="84192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510BA49-9392-6252-28E0-546326BB04E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638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9174176" y="1520117"/>
            <a:ext cx="1242304" cy="631224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77312" y="2312304"/>
            <a:ext cx="1242304" cy="631224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267336" y="2312465"/>
            <a:ext cx="1242304" cy="631224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828208" y="3117739"/>
            <a:ext cx="1242304" cy="631224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996672" y="3120076"/>
            <a:ext cx="1242304" cy="631224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33962575-CD67-0E51-ADCF-0B805B0DE5AB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14316"/>
            <a:ext cx="10800000" cy="20620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ABEFD0CF-149D-4811-28D6-F6610B84D72F}"/>
              </a:ext>
            </a:extLst>
          </p:cNvPr>
          <p:cNvSpPr/>
          <p:nvPr/>
        </p:nvSpPr>
        <p:spPr bwMode="white">
          <a:xfrm>
            <a:off x="7891428" y="4950379"/>
            <a:ext cx="352380" cy="2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5F4D645B-808D-7DE6-2374-0B1028BEA1DF}"/>
              </a:ext>
            </a:extLst>
          </p:cNvPr>
          <p:cNvSpPr/>
          <p:nvPr/>
        </p:nvSpPr>
        <p:spPr bwMode="white">
          <a:xfrm>
            <a:off x="7596190" y="5446810"/>
            <a:ext cx="342857" cy="2959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128242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A04081-4DF5-DB0C-CC87-8ED2150D6A9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2098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D0E9CCD-FA41-CD4B-78ED-A70D3E71DFB8}"/>
              </a:ext>
            </a:extLst>
          </p:cNvPr>
          <p:cNvSpPr/>
          <p:nvPr/>
        </p:nvSpPr>
        <p:spPr bwMode="white">
          <a:xfrm>
            <a:off x="4643809" y="2211011"/>
            <a:ext cx="628571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D5E0FB1-20C0-DF80-384D-C00C86BFAB68}"/>
              </a:ext>
            </a:extLst>
          </p:cNvPr>
          <p:cNvSpPr/>
          <p:nvPr/>
        </p:nvSpPr>
        <p:spPr bwMode="white">
          <a:xfrm>
            <a:off x="4377142" y="2706615"/>
            <a:ext cx="638095" cy="285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84445AF-4D96-B256-F461-83D6419C2BAF}"/>
              </a:ext>
            </a:extLst>
          </p:cNvPr>
          <p:cNvSpPr/>
          <p:nvPr/>
        </p:nvSpPr>
        <p:spPr bwMode="white">
          <a:xfrm>
            <a:off x="10310476" y="2716146"/>
            <a:ext cx="600000" cy="26686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68E074-AC64-063D-50A5-925FD561F456}"/>
              </a:ext>
            </a:extLst>
          </p:cNvPr>
          <p:cNvSpPr/>
          <p:nvPr/>
        </p:nvSpPr>
        <p:spPr bwMode="white">
          <a:xfrm>
            <a:off x="2596190" y="3211750"/>
            <a:ext cx="580952" cy="2573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63FDFB45-44AB-80D2-6320-A3011EEA6FA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92985"/>
            <a:ext cx="10800000" cy="20235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B9761F4-F01F-7301-F321-699043947942}"/>
              </a:ext>
            </a:extLst>
          </p:cNvPr>
          <p:cNvSpPr/>
          <p:nvPr/>
        </p:nvSpPr>
        <p:spPr bwMode="white">
          <a:xfrm>
            <a:off x="10015238" y="4251594"/>
            <a:ext cx="885714" cy="2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2F3522A6-101D-DCBE-5BE5-2543A7C84757}"/>
              </a:ext>
            </a:extLst>
          </p:cNvPr>
          <p:cNvSpPr/>
          <p:nvPr/>
        </p:nvSpPr>
        <p:spPr bwMode="white">
          <a:xfrm>
            <a:off x="8215238" y="5234736"/>
            <a:ext cx="904761" cy="2958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4CFEC95-3C3A-5B8C-F557-1839CF29E436}"/>
              </a:ext>
            </a:extLst>
          </p:cNvPr>
          <p:cNvSpPr/>
          <p:nvPr/>
        </p:nvSpPr>
        <p:spPr bwMode="white">
          <a:xfrm>
            <a:off x="9996190" y="5244281"/>
            <a:ext cx="933333" cy="2768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6857681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2FFE793-5C04-2B3D-370F-EA0440E5689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03725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8FAAB5-0DD1-E918-E58F-90727963D183}"/>
              </a:ext>
            </a:extLst>
          </p:cNvPr>
          <p:cNvSpPr/>
          <p:nvPr/>
        </p:nvSpPr>
        <p:spPr bwMode="white">
          <a:xfrm>
            <a:off x="10739047" y="2137237"/>
            <a:ext cx="304761" cy="286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F52E51A6-3575-DF10-499D-25D6D87C7422}"/>
              </a:ext>
            </a:extLst>
          </p:cNvPr>
          <p:cNvSpPr/>
          <p:nvPr/>
        </p:nvSpPr>
        <p:spPr bwMode="white">
          <a:xfrm>
            <a:off x="10805714" y="2691203"/>
            <a:ext cx="209523" cy="1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60C116C-E1A2-14C8-A0A8-14A955F6CF38}"/>
              </a:ext>
            </a:extLst>
          </p:cNvPr>
          <p:cNvSpPr/>
          <p:nvPr/>
        </p:nvSpPr>
        <p:spPr bwMode="white">
          <a:xfrm>
            <a:off x="10805714" y="3674969"/>
            <a:ext cx="209523" cy="1623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0314972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F426CE-786A-BB6B-C0DB-41D0D314FFA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907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CEB264B3-49EA-55E9-D5FD-6186B10F5C68}"/>
              </a:ext>
            </a:extLst>
          </p:cNvPr>
          <p:cNvSpPr/>
          <p:nvPr/>
        </p:nvSpPr>
        <p:spPr bwMode="white">
          <a:xfrm>
            <a:off x="3415238" y="2450572"/>
            <a:ext cx="1019047" cy="5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7E43758A-AA9C-AACA-7CC9-043CA324D32D}"/>
              </a:ext>
            </a:extLst>
          </p:cNvPr>
          <p:cNvSpPr/>
          <p:nvPr/>
        </p:nvSpPr>
        <p:spPr bwMode="white">
          <a:xfrm>
            <a:off x="4777142" y="2450572"/>
            <a:ext cx="1523809" cy="5463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C07B01B-DED7-B958-FE2E-B58702F545FD}"/>
              </a:ext>
            </a:extLst>
          </p:cNvPr>
          <p:cNvSpPr/>
          <p:nvPr/>
        </p:nvSpPr>
        <p:spPr bwMode="white">
          <a:xfrm>
            <a:off x="6472380" y="2441032"/>
            <a:ext cx="1514285" cy="55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F8AC209-198A-CD5A-82A1-CD36524A8A3A}"/>
              </a:ext>
            </a:extLst>
          </p:cNvPr>
          <p:cNvSpPr/>
          <p:nvPr/>
        </p:nvSpPr>
        <p:spPr bwMode="white">
          <a:xfrm>
            <a:off x="8256240" y="2441032"/>
            <a:ext cx="792088" cy="55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19342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5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2023-12-29T11:21:09Z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