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13D794F-2538-FA4B-E60D-63D533A9897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218" r="87560" b="44216"/>
          <a:stretch/>
        </p:blipFill>
        <p:spPr>
          <a:xfrm>
            <a:off x="4296000" y="2946641"/>
            <a:ext cx="3600000" cy="964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073D944-23E4-E753-B245-5093F9D7B92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9914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77848B0-71AB-1604-631A-52681CABDA38}"/>
              </a:ext>
            </a:extLst>
          </p:cNvPr>
          <p:cNvSpPr/>
          <p:nvPr/>
        </p:nvSpPr>
        <p:spPr bwMode="white">
          <a:xfrm>
            <a:off x="6691428" y="2748240"/>
            <a:ext cx="942857" cy="2960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FCCB086-44E3-7F64-07FC-9E95FD438270}"/>
              </a:ext>
            </a:extLst>
          </p:cNvPr>
          <p:cNvSpPr/>
          <p:nvPr/>
        </p:nvSpPr>
        <p:spPr bwMode="white">
          <a:xfrm>
            <a:off x="8358095" y="2757790"/>
            <a:ext cx="895238" cy="2673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897A5E9-29AC-956D-D5CB-6AEBC9E345E5}"/>
              </a:ext>
            </a:extLst>
          </p:cNvPr>
          <p:cNvSpPr/>
          <p:nvPr/>
        </p:nvSpPr>
        <p:spPr bwMode="white">
          <a:xfrm>
            <a:off x="9996190" y="2757790"/>
            <a:ext cx="942857" cy="276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685E42A-63B6-6935-CF4B-AA2F512AF29A}"/>
              </a:ext>
            </a:extLst>
          </p:cNvPr>
          <p:cNvSpPr/>
          <p:nvPr/>
        </p:nvSpPr>
        <p:spPr bwMode="white">
          <a:xfrm>
            <a:off x="1834285" y="3302122"/>
            <a:ext cx="219047" cy="22919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C627D7E-73F5-580C-9EB4-299BB4FDAF8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077072"/>
            <a:ext cx="10800000" cy="21160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293A74B-51AB-CAB8-9DAE-9D3729BA4210}"/>
              </a:ext>
            </a:extLst>
          </p:cNvPr>
          <p:cNvSpPr/>
          <p:nvPr/>
        </p:nvSpPr>
        <p:spPr bwMode="white">
          <a:xfrm>
            <a:off x="3491428" y="5287610"/>
            <a:ext cx="590476" cy="2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8F2B63C-E714-6248-324B-DF6BB900C38B}"/>
              </a:ext>
            </a:extLst>
          </p:cNvPr>
          <p:cNvSpPr/>
          <p:nvPr/>
        </p:nvSpPr>
        <p:spPr bwMode="white">
          <a:xfrm>
            <a:off x="9529523" y="5297142"/>
            <a:ext cx="333333" cy="2573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8F10DF9-39C2-0758-4FE8-866F5FF02A9F}"/>
              </a:ext>
            </a:extLst>
          </p:cNvPr>
          <p:cNvSpPr/>
          <p:nvPr/>
        </p:nvSpPr>
        <p:spPr bwMode="white">
          <a:xfrm>
            <a:off x="10586666" y="5287610"/>
            <a:ext cx="295238" cy="26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DF671BFF-7AF4-349E-746C-F5F1143BE179}"/>
              </a:ext>
            </a:extLst>
          </p:cNvPr>
          <p:cNvSpPr/>
          <p:nvPr/>
        </p:nvSpPr>
        <p:spPr bwMode="white">
          <a:xfrm>
            <a:off x="1310476" y="5811859"/>
            <a:ext cx="323809" cy="2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>
            <a:extLst>
              <a:ext uri="{FF2B5EF4-FFF2-40B4-BE49-F238E27FC236}">
                <a16:creationId xmlns:a16="http://schemas.microsoft.com/office/drawing/2014/main" id="{5E8472BA-D0A6-E66A-12B6-AF7FC740AB17}"/>
              </a:ext>
            </a:extLst>
          </p:cNvPr>
          <p:cNvSpPr/>
          <p:nvPr/>
        </p:nvSpPr>
        <p:spPr bwMode="white">
          <a:xfrm>
            <a:off x="2396190" y="5830923"/>
            <a:ext cx="276190" cy="2287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765139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  <p:bldP spid="12" grpId="0" animBg="1"/>
      <p:bldP spid="13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3A21B75-90F3-0D00-B4B2-509A14E704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441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E886C6B-B4EA-083F-8987-3CD8702B0E3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11567"/>
            <a:ext cx="10800000" cy="21083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CCE033F-BA4D-EE2A-3981-6427C73BBAA7}"/>
              </a:ext>
            </a:extLst>
          </p:cNvPr>
          <p:cNvSpPr/>
          <p:nvPr/>
        </p:nvSpPr>
        <p:spPr bwMode="white">
          <a:xfrm>
            <a:off x="5948571" y="3802368"/>
            <a:ext cx="1523809" cy="2862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21F6E6D-C94F-3B5D-AE23-DFF87ADAEC63}"/>
              </a:ext>
            </a:extLst>
          </p:cNvPr>
          <p:cNvSpPr/>
          <p:nvPr/>
        </p:nvSpPr>
        <p:spPr bwMode="white">
          <a:xfrm>
            <a:off x="3339047" y="4365230"/>
            <a:ext cx="457142" cy="2194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951857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07653D-7BC7-16F6-6443-3E26EBEB217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9807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CBD99CA-3DBE-78A2-19FE-E07A8DD2AC02}"/>
              </a:ext>
            </a:extLst>
          </p:cNvPr>
          <p:cNvSpPr/>
          <p:nvPr/>
        </p:nvSpPr>
        <p:spPr bwMode="white">
          <a:xfrm>
            <a:off x="7405714" y="1191278"/>
            <a:ext cx="419047" cy="2192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8D1753-6460-5EA7-293B-40B290415D05}"/>
              </a:ext>
            </a:extLst>
          </p:cNvPr>
          <p:cNvSpPr/>
          <p:nvPr/>
        </p:nvSpPr>
        <p:spPr bwMode="white">
          <a:xfrm>
            <a:off x="9834285" y="2745291"/>
            <a:ext cx="1523809" cy="2764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C3D6915-1665-0352-E7F6-BCB106E64C6B}"/>
              </a:ext>
            </a:extLst>
          </p:cNvPr>
          <p:cNvSpPr/>
          <p:nvPr/>
        </p:nvSpPr>
        <p:spPr bwMode="white">
          <a:xfrm>
            <a:off x="996190" y="3260118"/>
            <a:ext cx="2447619" cy="2860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6A7311C6-FE62-06A2-A757-CD037006433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670072"/>
            <a:ext cx="10800000" cy="20813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8D12358-7AB8-0327-EA46-351F74B5B14D}"/>
              </a:ext>
            </a:extLst>
          </p:cNvPr>
          <p:cNvSpPr/>
          <p:nvPr/>
        </p:nvSpPr>
        <p:spPr bwMode="white">
          <a:xfrm>
            <a:off x="2043809" y="4309759"/>
            <a:ext cx="3485714" cy="29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9B2438B-AE9F-97D7-0B7A-3215978DCAF3}"/>
              </a:ext>
            </a:extLst>
          </p:cNvPr>
          <p:cNvSpPr/>
          <p:nvPr/>
        </p:nvSpPr>
        <p:spPr bwMode="white">
          <a:xfrm>
            <a:off x="2043809" y="4834875"/>
            <a:ext cx="9295238" cy="29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2CE2347-8420-CF6D-32CA-6937FA3ADD10}"/>
              </a:ext>
            </a:extLst>
          </p:cNvPr>
          <p:cNvSpPr/>
          <p:nvPr/>
        </p:nvSpPr>
        <p:spPr bwMode="white">
          <a:xfrm>
            <a:off x="996190" y="5359992"/>
            <a:ext cx="9000000" cy="29597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058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2023-12-29T11:02:41Z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