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0" r:id="rId3"/>
    <p:sldId id="349" r:id="rId4"/>
    <p:sldId id="347" r:id="rId5"/>
    <p:sldId id="346" r:id="rId6"/>
    <p:sldId id="345" r:id="rId7"/>
    <p:sldId id="343" r:id="rId8"/>
    <p:sldId id="342" r:id="rId9"/>
    <p:sldId id="341" r:id="rId10"/>
    <p:sldId id="339" r:id="rId11"/>
    <p:sldId id="337" r:id="rId12"/>
    <p:sldId id="336" r:id="rId13"/>
    <p:sldId id="334" r:id="rId14"/>
    <p:sldId id="332" r:id="rId15"/>
    <p:sldId id="330" r:id="rId16"/>
    <p:sldId id="329" r:id="rId17"/>
    <p:sldId id="328" r:id="rId18"/>
    <p:sldId id="327" r:id="rId19"/>
    <p:sldId id="325" r:id="rId20"/>
  </p:sldIdLst>
  <p:sldSz cx="12192000" cy="6858000"/>
  <p:notesSz cx="6858000" cy="9144000"/>
  <p:custDataLst>
    <p:tags r:id="rId2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ags" Target="tags/tag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pn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2BF484-4FD2-C536-F41A-3D2B0526F2C4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/>
          <a:stretch/>
        </p:blipFill>
        <p:spPr>
          <a:xfrm>
            <a:off x="3660028" y="3059137"/>
            <a:ext cx="4871944" cy="7397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7AA3E8-803D-AE52-DC8C-E61125A382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754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0F31D5C-52E4-6D28-5FE1-A6B45C15BA84}"/>
              </a:ext>
            </a:extLst>
          </p:cNvPr>
          <p:cNvSpPr/>
          <p:nvPr/>
        </p:nvSpPr>
        <p:spPr bwMode="white">
          <a:xfrm>
            <a:off x="3891428" y="1612810"/>
            <a:ext cx="600000" cy="24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305E75-E8DA-6F1E-C477-BBA391823144}"/>
              </a:ext>
            </a:extLst>
          </p:cNvPr>
          <p:cNvSpPr/>
          <p:nvPr/>
        </p:nvSpPr>
        <p:spPr bwMode="white">
          <a:xfrm>
            <a:off x="7281904" y="1612810"/>
            <a:ext cx="1428571" cy="24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350A2FA-B6AD-C534-9F45-F4E8B6C91848}"/>
              </a:ext>
            </a:extLst>
          </p:cNvPr>
          <p:cNvSpPr/>
          <p:nvPr/>
        </p:nvSpPr>
        <p:spPr bwMode="white">
          <a:xfrm>
            <a:off x="5091428" y="2129284"/>
            <a:ext cx="619047" cy="2486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C6DAEEA-28F8-4B8C-6048-AE497627701E}"/>
              </a:ext>
            </a:extLst>
          </p:cNvPr>
          <p:cNvSpPr/>
          <p:nvPr/>
        </p:nvSpPr>
        <p:spPr bwMode="white">
          <a:xfrm>
            <a:off x="6872380" y="2129284"/>
            <a:ext cx="590476" cy="258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7ECECEE1-D433-A8F2-6204-E720075E04A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13054"/>
            <a:ext cx="10800000" cy="2003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F24BDDC-5F21-3D5D-C17F-BC840E2D61E1}"/>
              </a:ext>
            </a:extLst>
          </p:cNvPr>
          <p:cNvSpPr/>
          <p:nvPr/>
        </p:nvSpPr>
        <p:spPr bwMode="white">
          <a:xfrm>
            <a:off x="5567619" y="3127545"/>
            <a:ext cx="580952" cy="2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D555BAA-74EF-9B26-B491-D86FCEBADEFD}"/>
              </a:ext>
            </a:extLst>
          </p:cNvPr>
          <p:cNvSpPr/>
          <p:nvPr/>
        </p:nvSpPr>
        <p:spPr bwMode="white">
          <a:xfrm>
            <a:off x="8120000" y="3642757"/>
            <a:ext cx="590476" cy="2671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782B4A9-E2F8-D461-0E5C-3DB6C08DE88D}"/>
              </a:ext>
            </a:extLst>
          </p:cNvPr>
          <p:cNvSpPr/>
          <p:nvPr/>
        </p:nvSpPr>
        <p:spPr bwMode="white">
          <a:xfrm>
            <a:off x="6558095" y="4167509"/>
            <a:ext cx="2009523" cy="257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DFCFDBB-398D-19BE-5888-41610858A770}"/>
              </a:ext>
            </a:extLst>
          </p:cNvPr>
          <p:cNvSpPr/>
          <p:nvPr/>
        </p:nvSpPr>
        <p:spPr bwMode="white">
          <a:xfrm>
            <a:off x="1358095" y="4673180"/>
            <a:ext cx="2000000" cy="27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FA269F5-278F-05A7-A144-A4EC8D3A6350}"/>
              </a:ext>
            </a:extLst>
          </p:cNvPr>
          <p:cNvSpPr/>
          <p:nvPr/>
        </p:nvSpPr>
        <p:spPr bwMode="white">
          <a:xfrm>
            <a:off x="5739047" y="4673180"/>
            <a:ext cx="4257142" cy="27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642556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5B33FBC-61B8-0059-52B1-8580F473AE5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866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5E46707-3442-0375-7246-936EB8FBBCA3}"/>
              </a:ext>
            </a:extLst>
          </p:cNvPr>
          <p:cNvSpPr/>
          <p:nvPr/>
        </p:nvSpPr>
        <p:spPr bwMode="white">
          <a:xfrm>
            <a:off x="2539047" y="2070411"/>
            <a:ext cx="2447619" cy="2674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D19602-4318-9A6A-8B55-180C3DD7D6B7}"/>
              </a:ext>
            </a:extLst>
          </p:cNvPr>
          <p:cNvSpPr/>
          <p:nvPr/>
        </p:nvSpPr>
        <p:spPr bwMode="white">
          <a:xfrm>
            <a:off x="8243809" y="2079963"/>
            <a:ext cx="838096" cy="2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BB79CE-5478-B9CB-D45C-8D1273803CBE}"/>
              </a:ext>
            </a:extLst>
          </p:cNvPr>
          <p:cNvSpPr/>
          <p:nvPr/>
        </p:nvSpPr>
        <p:spPr bwMode="white">
          <a:xfrm>
            <a:off x="1139047" y="2557533"/>
            <a:ext cx="7085714" cy="27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DFF32EB-F60A-2274-F4B9-B8A419ACDA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448" b="46550"/>
          <a:stretch/>
        </p:blipFill>
        <p:spPr>
          <a:xfrm>
            <a:off x="9196104" y="2964428"/>
            <a:ext cx="2327656" cy="2168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65572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FF32EB-F60A-2274-F4B9-B8A419ACDA7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620688"/>
            <a:ext cx="10800000" cy="40579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56631F-5439-5349-7089-27C5BDC075D5}"/>
              </a:ext>
            </a:extLst>
          </p:cNvPr>
          <p:cNvSpPr/>
          <p:nvPr/>
        </p:nvSpPr>
        <p:spPr bwMode="white">
          <a:xfrm>
            <a:off x="1310265" y="2621073"/>
            <a:ext cx="3019047" cy="5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5E46707-3442-0375-7246-936EB8FBBCA3}"/>
              </a:ext>
            </a:extLst>
          </p:cNvPr>
          <p:cNvSpPr/>
          <p:nvPr/>
        </p:nvSpPr>
        <p:spPr bwMode="white">
          <a:xfrm>
            <a:off x="8663688" y="620688"/>
            <a:ext cx="3168352" cy="1448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0828A3A-C067-FA0B-9B35-CCF3740D2E2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4678611"/>
            <a:ext cx="10800000" cy="19740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8FCB4F-0309-01CC-4739-6F3E99A3C6CD}"/>
              </a:ext>
            </a:extLst>
          </p:cNvPr>
          <p:cNvSpPr/>
          <p:nvPr/>
        </p:nvSpPr>
        <p:spPr bwMode="white">
          <a:xfrm>
            <a:off x="1338836" y="5813429"/>
            <a:ext cx="1152380" cy="2384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2A5CE97-2463-A8C3-B888-E1CF3BD5583A}"/>
              </a:ext>
            </a:extLst>
          </p:cNvPr>
          <p:cNvSpPr/>
          <p:nvPr/>
        </p:nvSpPr>
        <p:spPr bwMode="white">
          <a:xfrm>
            <a:off x="3310265" y="5813429"/>
            <a:ext cx="1114285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09E6A3F-0066-709C-0768-A5B719BFB02D}"/>
              </a:ext>
            </a:extLst>
          </p:cNvPr>
          <p:cNvSpPr/>
          <p:nvPr/>
        </p:nvSpPr>
        <p:spPr bwMode="white">
          <a:xfrm>
            <a:off x="5338836" y="5813429"/>
            <a:ext cx="1095238" cy="257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462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7" grpId="0" animBg="1"/>
      <p:bldP spid="8" grpId="0" animBg="1"/>
      <p:bldP spid="9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CB8D0F-7CE8-47ED-01FC-725700DC43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92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6D57105-8E99-FB83-F550-3CE507CC023A}"/>
              </a:ext>
            </a:extLst>
          </p:cNvPr>
          <p:cNvSpPr/>
          <p:nvPr/>
        </p:nvSpPr>
        <p:spPr bwMode="white">
          <a:xfrm>
            <a:off x="9596190" y="2126677"/>
            <a:ext cx="228572" cy="219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04C584-A0BD-3E5C-79DE-B494673847F5}"/>
              </a:ext>
            </a:extLst>
          </p:cNvPr>
          <p:cNvSpPr/>
          <p:nvPr/>
        </p:nvSpPr>
        <p:spPr bwMode="white">
          <a:xfrm>
            <a:off x="10729523" y="2632444"/>
            <a:ext cx="257142" cy="209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5A06D9-927E-E350-BDBC-164E0C07E269}"/>
              </a:ext>
            </a:extLst>
          </p:cNvPr>
          <p:cNvSpPr/>
          <p:nvPr/>
        </p:nvSpPr>
        <p:spPr bwMode="white">
          <a:xfrm>
            <a:off x="8615238" y="3128669"/>
            <a:ext cx="219047" cy="200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76E1F98-C46B-0B65-5472-2B970EFDD65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19863"/>
            <a:ext cx="10800000" cy="14160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EC5A381-863B-5D44-4FAE-F29CAE7F48AE}"/>
              </a:ext>
            </a:extLst>
          </p:cNvPr>
          <p:cNvSpPr/>
          <p:nvPr/>
        </p:nvSpPr>
        <p:spPr bwMode="white">
          <a:xfrm>
            <a:off x="8024761" y="3615541"/>
            <a:ext cx="609524" cy="24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09C673C0-FB7F-7E3E-4423-D47D125E814F}"/>
              </a:ext>
            </a:extLst>
          </p:cNvPr>
          <p:cNvSpPr/>
          <p:nvPr/>
        </p:nvSpPr>
        <p:spPr bwMode="white">
          <a:xfrm>
            <a:off x="2120000" y="4113071"/>
            <a:ext cx="1161904" cy="26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6635AB4-DEAE-E694-5E7B-DAB5B65CFE56}"/>
              </a:ext>
            </a:extLst>
          </p:cNvPr>
          <p:cNvSpPr/>
          <p:nvPr/>
        </p:nvSpPr>
        <p:spPr bwMode="white">
          <a:xfrm>
            <a:off x="8205714" y="4610601"/>
            <a:ext cx="1133333" cy="267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6507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908720"/>
            <a:ext cx="10800000" cy="4300132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3287688" y="4005064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871864" y="4005064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349370" y="4509120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257396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1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484784"/>
            <a:ext cx="10800000" cy="43600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7408" y="2069159"/>
            <a:ext cx="10800000" cy="1359841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>
            <a:off x="6528048" y="2069159"/>
            <a:ext cx="576064" cy="423737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" name="椭圆 15"/>
          <p:cNvSpPr/>
          <p:nvPr/>
        </p:nvSpPr>
        <p:spPr>
          <a:xfrm>
            <a:off x="8452168" y="2069158"/>
            <a:ext cx="288032" cy="423738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0" name="椭圆 19"/>
          <p:cNvSpPr/>
          <p:nvPr/>
        </p:nvSpPr>
        <p:spPr>
          <a:xfrm>
            <a:off x="9791649" y="2059110"/>
            <a:ext cx="288032" cy="423738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1" name="椭圆 20"/>
          <p:cNvSpPr/>
          <p:nvPr/>
        </p:nvSpPr>
        <p:spPr>
          <a:xfrm>
            <a:off x="11290897" y="2059110"/>
            <a:ext cx="288032" cy="423738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1199456" y="2537210"/>
            <a:ext cx="1296144" cy="423738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181928" y="2537210"/>
            <a:ext cx="288032" cy="423738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10984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6" grpId="0" animBg="1"/>
      <p:bldP spid="20" grpId="0" animBg="1"/>
      <p:bldP spid="21" grpId="0" animBg="1"/>
      <p:bldP spid="22" grpId="0" animBg="1"/>
      <p:bldP spid="23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196752"/>
            <a:ext cx="10800000" cy="325000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9552384" y="1678031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4799856" y="280914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DDFF32EB-F60A-2274-F4B9-B8A419ACDA7B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590" t="49480" r="66740" b="48745"/>
          <a:stretch/>
        </p:blipFill>
        <p:spPr>
          <a:xfrm>
            <a:off x="1271464" y="1556792"/>
            <a:ext cx="3096344" cy="72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80422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98B8B4-9DAC-7258-D737-402A7FBFB0E0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401"/>
          <a:stretch/>
        </p:blipFill>
        <p:spPr>
          <a:xfrm>
            <a:off x="720000" y="2492896"/>
            <a:ext cx="10800000" cy="14380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74B2620-BE2B-7497-1512-8DB62E1D558C}"/>
              </a:ext>
            </a:extLst>
          </p:cNvPr>
          <p:cNvSpPr/>
          <p:nvPr/>
        </p:nvSpPr>
        <p:spPr bwMode="white">
          <a:xfrm>
            <a:off x="6262857" y="3052777"/>
            <a:ext cx="590476" cy="25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8B47F0-B3E0-6109-74F5-248E16CDC42D}"/>
              </a:ext>
            </a:extLst>
          </p:cNvPr>
          <p:cNvSpPr/>
          <p:nvPr/>
        </p:nvSpPr>
        <p:spPr bwMode="white">
          <a:xfrm>
            <a:off x="8443809" y="3052777"/>
            <a:ext cx="590476" cy="25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955C86D-EFD7-FAFC-9900-07E80C33391A}"/>
              </a:ext>
            </a:extLst>
          </p:cNvPr>
          <p:cNvSpPr/>
          <p:nvPr/>
        </p:nvSpPr>
        <p:spPr bwMode="white">
          <a:xfrm>
            <a:off x="9758095" y="3052777"/>
            <a:ext cx="590476" cy="24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A36C336-FE16-92F8-2AA7-99FECFCA530D}"/>
              </a:ext>
            </a:extLst>
          </p:cNvPr>
          <p:cNvSpPr/>
          <p:nvPr/>
        </p:nvSpPr>
        <p:spPr bwMode="white">
          <a:xfrm>
            <a:off x="11072380" y="3062322"/>
            <a:ext cx="323809" cy="24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FC9028B-DD03-959A-C90E-F42377151EBD}"/>
              </a:ext>
            </a:extLst>
          </p:cNvPr>
          <p:cNvSpPr/>
          <p:nvPr/>
        </p:nvSpPr>
        <p:spPr bwMode="white">
          <a:xfrm>
            <a:off x="1081904" y="3549110"/>
            <a:ext cx="304761" cy="25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8E96BF3-6153-4CD8-FAE2-A0EE60BEC124}"/>
              </a:ext>
            </a:extLst>
          </p:cNvPr>
          <p:cNvSpPr/>
          <p:nvPr/>
        </p:nvSpPr>
        <p:spPr bwMode="white">
          <a:xfrm>
            <a:off x="2072380" y="3549110"/>
            <a:ext cx="580952" cy="2481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0E12A7F-208A-7DBD-F462-C4EBD22701B1}"/>
              </a:ext>
            </a:extLst>
          </p:cNvPr>
          <p:cNvSpPr/>
          <p:nvPr/>
        </p:nvSpPr>
        <p:spPr bwMode="white">
          <a:xfrm>
            <a:off x="3329523" y="3539565"/>
            <a:ext cx="580952" cy="2577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993299"/>
            <a:ext cx="10800000" cy="1429517"/>
          </a:xfrm>
          <a:prstGeom prst="rect">
            <a:avLst/>
          </a:prstGeom>
        </p:spPr>
      </p:pic>
      <p:sp>
        <p:nvSpPr>
          <p:cNvPr id="12" name="文本框 11"/>
          <p:cNvSpPr txBox="1"/>
          <p:nvPr/>
        </p:nvSpPr>
        <p:spPr>
          <a:xfrm>
            <a:off x="5797377" y="2172521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6454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67EFED-5344-9440-17E4-3DADBDB1FB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55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23837E-656B-45CF-52A8-1470BFBCDF4E}"/>
              </a:ext>
            </a:extLst>
          </p:cNvPr>
          <p:cNvSpPr/>
          <p:nvPr/>
        </p:nvSpPr>
        <p:spPr bwMode="white">
          <a:xfrm>
            <a:off x="1348571" y="1554034"/>
            <a:ext cx="3542857" cy="27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02471B8-5C71-743C-2B78-9315D2898A88}"/>
              </a:ext>
            </a:extLst>
          </p:cNvPr>
          <p:cNvSpPr/>
          <p:nvPr/>
        </p:nvSpPr>
        <p:spPr bwMode="white">
          <a:xfrm>
            <a:off x="7634285" y="2050194"/>
            <a:ext cx="3733333" cy="2767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B87F55D-F169-28F4-31A8-65742BFBC8CB}"/>
              </a:ext>
            </a:extLst>
          </p:cNvPr>
          <p:cNvSpPr/>
          <p:nvPr/>
        </p:nvSpPr>
        <p:spPr bwMode="white">
          <a:xfrm>
            <a:off x="1072380" y="2546354"/>
            <a:ext cx="571428" cy="257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1153A67-E8DB-7AC1-BBE0-837809170CAE}"/>
              </a:ext>
            </a:extLst>
          </p:cNvPr>
          <p:cNvSpPr/>
          <p:nvPr/>
        </p:nvSpPr>
        <p:spPr bwMode="white">
          <a:xfrm>
            <a:off x="6310476" y="2546354"/>
            <a:ext cx="1428571" cy="26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25CAD8D-E909-1DF8-FDEE-80DF87978BFF}"/>
              </a:ext>
            </a:extLst>
          </p:cNvPr>
          <p:cNvSpPr/>
          <p:nvPr/>
        </p:nvSpPr>
        <p:spPr bwMode="white">
          <a:xfrm>
            <a:off x="8415238" y="2546354"/>
            <a:ext cx="1438095" cy="2671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371366F6-4901-B9B1-9720-2E1D5BE8DE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07097"/>
            <a:ext cx="10800000" cy="30096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71AF38F-794B-75EC-AD13-96D51BCAF2E6}"/>
              </a:ext>
            </a:extLst>
          </p:cNvPr>
          <p:cNvSpPr/>
          <p:nvPr/>
        </p:nvSpPr>
        <p:spPr bwMode="white">
          <a:xfrm>
            <a:off x="1348571" y="4092848"/>
            <a:ext cx="9932005" cy="266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1D47C8A-61D2-572C-200B-8DFDC5FDDFF8}"/>
              </a:ext>
            </a:extLst>
          </p:cNvPr>
          <p:cNvSpPr/>
          <p:nvPr/>
        </p:nvSpPr>
        <p:spPr bwMode="white">
          <a:xfrm>
            <a:off x="1386666" y="5559566"/>
            <a:ext cx="5904761" cy="276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16097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38DD5D-AAF8-7D14-F040-7481F47D234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89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195645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BDAB27-D15D-F61A-ADFB-759C5663220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1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440" y="2601480"/>
            <a:ext cx="10081120" cy="7150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87305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1F9CE15-E114-7728-93E0-8CAC4142093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742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A87ED5-DCC1-F7B4-8E20-2C2E51C6B68C}"/>
              </a:ext>
            </a:extLst>
          </p:cNvPr>
          <p:cNvSpPr/>
          <p:nvPr/>
        </p:nvSpPr>
        <p:spPr bwMode="white">
          <a:xfrm>
            <a:off x="6196190" y="1591726"/>
            <a:ext cx="1171428" cy="26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8419744-7A81-D5BB-0B47-F09CE14814AE}"/>
              </a:ext>
            </a:extLst>
          </p:cNvPr>
          <p:cNvSpPr/>
          <p:nvPr/>
        </p:nvSpPr>
        <p:spPr bwMode="white">
          <a:xfrm>
            <a:off x="1577142" y="2106575"/>
            <a:ext cx="580952" cy="2764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16675BC-9623-EDC9-E0BF-8DCA4A736F3A}"/>
              </a:ext>
            </a:extLst>
          </p:cNvPr>
          <p:cNvSpPr/>
          <p:nvPr/>
        </p:nvSpPr>
        <p:spPr bwMode="white">
          <a:xfrm>
            <a:off x="4520000" y="2116109"/>
            <a:ext cx="571428" cy="2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5FB67B-B19A-95C8-4195-7CFD0B24CEFB}"/>
              </a:ext>
            </a:extLst>
          </p:cNvPr>
          <p:cNvSpPr/>
          <p:nvPr/>
        </p:nvSpPr>
        <p:spPr bwMode="white">
          <a:xfrm>
            <a:off x="6653333" y="2106575"/>
            <a:ext cx="609523" cy="26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96ECC1-5439-EB00-6F6B-96E3E6F8DFDF}"/>
              </a:ext>
            </a:extLst>
          </p:cNvPr>
          <p:cNvSpPr/>
          <p:nvPr/>
        </p:nvSpPr>
        <p:spPr bwMode="white">
          <a:xfrm>
            <a:off x="2205714" y="2630958"/>
            <a:ext cx="580952" cy="26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7E0871C-0859-C46A-BF00-43983FEE4D6F}"/>
              </a:ext>
            </a:extLst>
          </p:cNvPr>
          <p:cNvSpPr/>
          <p:nvPr/>
        </p:nvSpPr>
        <p:spPr bwMode="white">
          <a:xfrm>
            <a:off x="6910476" y="2630958"/>
            <a:ext cx="600000" cy="2574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3B0B47A-4988-A7DA-11F5-8B0FDB5E99CB}"/>
              </a:ext>
            </a:extLst>
          </p:cNvPr>
          <p:cNvSpPr/>
          <p:nvPr/>
        </p:nvSpPr>
        <p:spPr bwMode="white">
          <a:xfrm>
            <a:off x="11081904" y="2640493"/>
            <a:ext cx="314285" cy="238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C65D0D6-7C03-CA07-6371-6A2E1A2B084D}"/>
              </a:ext>
            </a:extLst>
          </p:cNvPr>
          <p:cNvSpPr/>
          <p:nvPr/>
        </p:nvSpPr>
        <p:spPr bwMode="white">
          <a:xfrm>
            <a:off x="1129523" y="3164876"/>
            <a:ext cx="304761" cy="219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F5941DC3-00B4-EC6B-6852-5F424F38EB18}"/>
              </a:ext>
            </a:extLst>
          </p:cNvPr>
          <p:cNvSpPr/>
          <p:nvPr/>
        </p:nvSpPr>
        <p:spPr bwMode="white">
          <a:xfrm>
            <a:off x="8577142" y="3145808"/>
            <a:ext cx="580952" cy="266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1BEFDD30-1131-87A5-3631-5D1A9260080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73001"/>
            <a:ext cx="10800000" cy="1602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9C86B0C-AB80-F3A2-538C-BB0487BF1010}"/>
              </a:ext>
            </a:extLst>
          </p:cNvPr>
          <p:cNvSpPr/>
          <p:nvPr/>
        </p:nvSpPr>
        <p:spPr bwMode="white">
          <a:xfrm>
            <a:off x="1977142" y="4202371"/>
            <a:ext cx="609523" cy="26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8E9B95FA-C292-CC14-A945-8539C9ABEFC0}"/>
              </a:ext>
            </a:extLst>
          </p:cNvPr>
          <p:cNvSpPr/>
          <p:nvPr/>
        </p:nvSpPr>
        <p:spPr bwMode="white">
          <a:xfrm>
            <a:off x="4386666" y="4202371"/>
            <a:ext cx="609523" cy="26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63D3CF7-AEA6-1767-65FE-1B5D6D007445}"/>
              </a:ext>
            </a:extLst>
          </p:cNvPr>
          <p:cNvSpPr/>
          <p:nvPr/>
        </p:nvSpPr>
        <p:spPr bwMode="white">
          <a:xfrm>
            <a:off x="6786666" y="4202371"/>
            <a:ext cx="600000" cy="25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0F808EDA-65BD-42F1-3AD6-6724A0066468}"/>
              </a:ext>
            </a:extLst>
          </p:cNvPr>
          <p:cNvSpPr/>
          <p:nvPr/>
        </p:nvSpPr>
        <p:spPr bwMode="white">
          <a:xfrm>
            <a:off x="9215238" y="4192836"/>
            <a:ext cx="552381" cy="27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D9167C8-69F2-E985-661E-34829E5CCDD0}"/>
              </a:ext>
            </a:extLst>
          </p:cNvPr>
          <p:cNvSpPr/>
          <p:nvPr/>
        </p:nvSpPr>
        <p:spPr bwMode="white">
          <a:xfrm>
            <a:off x="1986666" y="4726847"/>
            <a:ext cx="600000" cy="2574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43836CF8-2E63-B2B9-A764-42BFA2124DCE}"/>
              </a:ext>
            </a:extLst>
          </p:cNvPr>
          <p:cNvSpPr/>
          <p:nvPr/>
        </p:nvSpPr>
        <p:spPr bwMode="white">
          <a:xfrm>
            <a:off x="4386666" y="4736383"/>
            <a:ext cx="600000" cy="2479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0AD1C63C-BC9E-3F60-52D1-7232D2E0FF07}"/>
              </a:ext>
            </a:extLst>
          </p:cNvPr>
          <p:cNvSpPr/>
          <p:nvPr/>
        </p:nvSpPr>
        <p:spPr bwMode="white">
          <a:xfrm>
            <a:off x="6786666" y="4717311"/>
            <a:ext cx="600000" cy="2765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BE205973-CBFD-2585-5FF5-6FC5B84B32EE}"/>
              </a:ext>
            </a:extLst>
          </p:cNvPr>
          <p:cNvSpPr/>
          <p:nvPr/>
        </p:nvSpPr>
        <p:spPr bwMode="white">
          <a:xfrm>
            <a:off x="9224761" y="4717311"/>
            <a:ext cx="571428" cy="2670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12319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8AC5EC-9D79-9AF2-ABD3-52E9B8F7157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08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ADECDDB-946F-4F90-8927-6B070B76700A}"/>
              </a:ext>
            </a:extLst>
          </p:cNvPr>
          <p:cNvSpPr/>
          <p:nvPr/>
        </p:nvSpPr>
        <p:spPr bwMode="white">
          <a:xfrm>
            <a:off x="7720000" y="1544815"/>
            <a:ext cx="1114285" cy="2673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E0C25E-0A07-F2A6-C951-187E84AAFC37}"/>
              </a:ext>
            </a:extLst>
          </p:cNvPr>
          <p:cNvSpPr/>
          <p:nvPr/>
        </p:nvSpPr>
        <p:spPr bwMode="white">
          <a:xfrm>
            <a:off x="8567619" y="2069896"/>
            <a:ext cx="1152380" cy="248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3E4575-464D-9569-9580-83088B88A8A8}"/>
              </a:ext>
            </a:extLst>
          </p:cNvPr>
          <p:cNvSpPr/>
          <p:nvPr/>
        </p:nvSpPr>
        <p:spPr bwMode="white">
          <a:xfrm>
            <a:off x="1481904" y="3100964"/>
            <a:ext cx="1171428" cy="257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45507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B2989B2-2740-5E67-8978-F04409FF7CD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026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EBE4E1-0FFE-2D9B-4B53-CEE9379F8178}"/>
              </a:ext>
            </a:extLst>
          </p:cNvPr>
          <p:cNvSpPr/>
          <p:nvPr/>
        </p:nvSpPr>
        <p:spPr bwMode="white">
          <a:xfrm>
            <a:off x="5996190" y="1640257"/>
            <a:ext cx="228571" cy="2100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6612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15D51E-41E5-B8C4-6C58-9291DDBA273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8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CCBBCF-6D56-EFD9-8689-9B3B5AEF6291}"/>
              </a:ext>
            </a:extLst>
          </p:cNvPr>
          <p:cNvSpPr/>
          <p:nvPr/>
        </p:nvSpPr>
        <p:spPr bwMode="white">
          <a:xfrm>
            <a:off x="6281904" y="1115195"/>
            <a:ext cx="228571" cy="21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87355700-C485-4916-6619-005AA3734F8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41909" y="3627503"/>
            <a:ext cx="10800000" cy="448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194330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18FEAE-A9A1-C8F9-366E-D4909A4101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488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97568E6-D577-F836-0AA0-F6F44C53B62F}"/>
              </a:ext>
            </a:extLst>
          </p:cNvPr>
          <p:cNvSpPr/>
          <p:nvPr/>
        </p:nvSpPr>
        <p:spPr bwMode="white">
          <a:xfrm>
            <a:off x="5910476" y="1115195"/>
            <a:ext cx="228571" cy="210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83454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CA53DE0-AE2D-4510-CA30-CE6F068183C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10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C874A2A-2A7B-3BE6-8699-0F2C549EC7EA}"/>
              </a:ext>
            </a:extLst>
          </p:cNvPr>
          <p:cNvSpPr/>
          <p:nvPr/>
        </p:nvSpPr>
        <p:spPr bwMode="white">
          <a:xfrm>
            <a:off x="4358095" y="1153320"/>
            <a:ext cx="228571" cy="209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679931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28B5E6-004E-2EF8-8A9F-AACDBD78AA2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1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A249573-C021-9309-1A8F-6E4EB2783A5C}"/>
              </a:ext>
            </a:extLst>
          </p:cNvPr>
          <p:cNvSpPr/>
          <p:nvPr/>
        </p:nvSpPr>
        <p:spPr bwMode="white">
          <a:xfrm>
            <a:off x="1348571" y="2143735"/>
            <a:ext cx="2990476" cy="27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B1FDAE2-4405-89E3-91A8-EB9BD6CB6A84}"/>
              </a:ext>
            </a:extLst>
          </p:cNvPr>
          <p:cNvSpPr/>
          <p:nvPr/>
        </p:nvSpPr>
        <p:spPr bwMode="white">
          <a:xfrm>
            <a:off x="1358095" y="3182102"/>
            <a:ext cx="5523809" cy="2762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A2C585E0-4474-7627-15CB-13FA55648DE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89474"/>
            <a:ext cx="10800000" cy="3119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D908E52-F643-6398-B2A1-960E138BC4D5}"/>
              </a:ext>
            </a:extLst>
          </p:cNvPr>
          <p:cNvSpPr/>
          <p:nvPr/>
        </p:nvSpPr>
        <p:spPr bwMode="white">
          <a:xfrm>
            <a:off x="1329523" y="4753335"/>
            <a:ext cx="10019047" cy="27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BD306D9-6CE4-B053-7AC3-3FBC18B25DD3}"/>
              </a:ext>
            </a:extLst>
          </p:cNvPr>
          <p:cNvSpPr/>
          <p:nvPr/>
        </p:nvSpPr>
        <p:spPr bwMode="white">
          <a:xfrm>
            <a:off x="1062857" y="5278027"/>
            <a:ext cx="2980952" cy="2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88D251-BC07-DFDC-7A7F-C7FD6F682021}"/>
              </a:ext>
            </a:extLst>
          </p:cNvPr>
          <p:cNvSpPr/>
          <p:nvPr/>
        </p:nvSpPr>
        <p:spPr bwMode="white">
          <a:xfrm>
            <a:off x="1348571" y="6317870"/>
            <a:ext cx="4819047" cy="267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087898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62</TotalTime>
  <Words>6</Words>
  <Application>Microsoft Office PowerPoint</Application>
  <PresentationFormat>宽屏</PresentationFormat>
  <Paragraphs>6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67</cp:revision>
  <dcterms:created xsi:type="dcterms:W3CDTF">2015-09-16T06:44:00Z</dcterms:created>
  <dcterms:modified xsi:type="dcterms:W3CDTF">2024-01-02T08:46:53Z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