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sldIdLst>
    <p:sldId id="324" r:id="rId2"/>
    <p:sldId id="331" r:id="rId3"/>
    <p:sldId id="329" r:id="rId4"/>
    <p:sldId id="327" r:id="rId5"/>
    <p:sldId id="326" r:id="rId6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4B999B-463B-468E-8C9C-3170B6C7AC6E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F672BEF-A5E3-42AC-887C-47BCE71858E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92896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9410DDC-A15F-A045-DF69-2E2D689F5A6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4225" b="36648"/>
          <a:stretch/>
        </p:blipFill>
        <p:spPr>
          <a:xfrm>
            <a:off x="4296000" y="3097425"/>
            <a:ext cx="3600000" cy="66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g_16777215">
            <a:extLst>
              <a:ext uri="{FF2B5EF4-FFF2-40B4-BE49-F238E27FC236}">
                <a16:creationId xmlns:a16="http://schemas.microsoft.com/office/drawing/2014/main" id="{BE78752A-962C-EF9A-58BB-9C5126010F3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78048"/>
            <a:ext cx="10800000" cy="24783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CE9F827-5C31-1838-3227-A5F56E4302CD}"/>
              </a:ext>
            </a:extLst>
          </p:cNvPr>
          <p:cNvSpPr/>
          <p:nvPr/>
        </p:nvSpPr>
        <p:spPr bwMode="white">
          <a:xfrm>
            <a:off x="3748571" y="3964542"/>
            <a:ext cx="590476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21D4CA-35BF-5D8D-452E-755F07DDE459}"/>
              </a:ext>
            </a:extLst>
          </p:cNvPr>
          <p:cNvSpPr/>
          <p:nvPr/>
        </p:nvSpPr>
        <p:spPr bwMode="white">
          <a:xfrm>
            <a:off x="4005714" y="4469749"/>
            <a:ext cx="590476" cy="2669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CF6A49-3BBA-9965-BE69-090B7B0BA6D7}"/>
              </a:ext>
            </a:extLst>
          </p:cNvPr>
          <p:cNvSpPr/>
          <p:nvPr/>
        </p:nvSpPr>
        <p:spPr bwMode="white">
          <a:xfrm>
            <a:off x="6415238" y="4965424"/>
            <a:ext cx="628571" cy="27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914187"/>
            <a:ext cx="10800000" cy="2106667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4511824" y="1713787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5159896" y="218777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6096000" y="273789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336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5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74C1D7-D3E6-79CF-3D3C-A1139629056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C922CA-C520-DD0A-A399-DF233E424B9B}"/>
              </a:ext>
            </a:extLst>
          </p:cNvPr>
          <p:cNvSpPr/>
          <p:nvPr/>
        </p:nvSpPr>
        <p:spPr bwMode="white">
          <a:xfrm>
            <a:off x="7510476" y="1697043"/>
            <a:ext cx="219047" cy="2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5DFBEC9-308A-7C45-7CC3-E49A36DDECD7}"/>
              </a:ext>
            </a:extLst>
          </p:cNvPr>
          <p:cNvSpPr/>
          <p:nvPr/>
        </p:nvSpPr>
        <p:spPr bwMode="white">
          <a:xfrm>
            <a:off x="10548571" y="1697043"/>
            <a:ext cx="238095" cy="228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3AE9C9A-D9C9-9664-6902-854F81AF413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11239"/>
            <a:ext cx="10800000" cy="20389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2A897DB-FB8A-8175-AD40-963C7D7DC84C}"/>
              </a:ext>
            </a:extLst>
          </p:cNvPr>
          <p:cNvSpPr/>
          <p:nvPr/>
        </p:nvSpPr>
        <p:spPr bwMode="white">
          <a:xfrm>
            <a:off x="8158095" y="3254157"/>
            <a:ext cx="219047" cy="2286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78632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6AC8DF-9BE0-2A37-6F4E-B68B33100A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01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E834C0-92D7-BD59-5CEB-2D023EEA419A}"/>
              </a:ext>
            </a:extLst>
          </p:cNvPr>
          <p:cNvSpPr/>
          <p:nvPr/>
        </p:nvSpPr>
        <p:spPr bwMode="white">
          <a:xfrm>
            <a:off x="1348571" y="2138045"/>
            <a:ext cx="5095238" cy="28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D80520-F5CC-F241-9BB1-789832FB8718}"/>
              </a:ext>
            </a:extLst>
          </p:cNvPr>
          <p:cNvSpPr/>
          <p:nvPr/>
        </p:nvSpPr>
        <p:spPr bwMode="white">
          <a:xfrm>
            <a:off x="1348571" y="3132051"/>
            <a:ext cx="4476190" cy="286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476762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1C549-5E3B-03A0-7EA7-5EAE922038B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95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CC14DEC-6E8A-6CDD-8D49-C3B44F695BE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67503"/>
            <a:ext cx="10800000" cy="2035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8DCD000-6B5A-E579-F765-7BDEF25BB83E}"/>
              </a:ext>
            </a:extLst>
          </p:cNvPr>
          <p:cNvSpPr/>
          <p:nvPr/>
        </p:nvSpPr>
        <p:spPr bwMode="white">
          <a:xfrm>
            <a:off x="2558095" y="2639484"/>
            <a:ext cx="228571" cy="229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50A14A-75C9-71F4-E132-BACF09CF6B18}"/>
              </a:ext>
            </a:extLst>
          </p:cNvPr>
          <p:cNvSpPr/>
          <p:nvPr/>
        </p:nvSpPr>
        <p:spPr bwMode="white">
          <a:xfrm>
            <a:off x="2805714" y="3614048"/>
            <a:ext cx="628571" cy="2675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ACD0BE5-1C7A-664C-D7E4-D88134480B8A}"/>
              </a:ext>
            </a:extLst>
          </p:cNvPr>
          <p:cNvSpPr/>
          <p:nvPr/>
        </p:nvSpPr>
        <p:spPr bwMode="white">
          <a:xfrm>
            <a:off x="4167619" y="3614048"/>
            <a:ext cx="619047" cy="27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B475689-941C-BD71-7DC5-02E4A6D5FA56}"/>
              </a:ext>
            </a:extLst>
          </p:cNvPr>
          <p:cNvSpPr/>
          <p:nvPr/>
        </p:nvSpPr>
        <p:spPr bwMode="white">
          <a:xfrm>
            <a:off x="8205714" y="3614048"/>
            <a:ext cx="571428" cy="27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0E7D95F-E97A-10B7-C11C-0F5246BAC115}"/>
              </a:ext>
            </a:extLst>
          </p:cNvPr>
          <p:cNvSpPr/>
          <p:nvPr/>
        </p:nvSpPr>
        <p:spPr bwMode="white">
          <a:xfrm>
            <a:off x="2367619" y="4110884"/>
            <a:ext cx="876190" cy="2770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ADEE57E-91B3-C7F3-11C0-05782C56A838}"/>
              </a:ext>
            </a:extLst>
          </p:cNvPr>
          <p:cNvSpPr/>
          <p:nvPr/>
        </p:nvSpPr>
        <p:spPr bwMode="white">
          <a:xfrm>
            <a:off x="7129523" y="4101329"/>
            <a:ext cx="628571" cy="28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40775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3</Words>
  <Application>Microsoft Office PowerPoint</Application>
  <PresentationFormat>宽屏</PresentationFormat>
  <Paragraphs>3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2024-01-02T09:21:50Z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