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31" r:id="rId2"/>
    <p:sldId id="330" r:id="rId3"/>
    <p:sldId id="329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0.png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C4CE9E9-9F73-31A9-2F92-B6B0F0EF549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0223"/>
          <a:stretch/>
        </p:blipFill>
        <p:spPr>
          <a:xfrm>
            <a:off x="3713921" y="3068960"/>
            <a:ext cx="4764158" cy="1677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0DFFEBC-0312-BEE4-75B1-502FE7AEE27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6889" b="39853"/>
          <a:stretch/>
        </p:blipFill>
        <p:spPr>
          <a:xfrm>
            <a:off x="2915348" y="1772816"/>
            <a:ext cx="6361304" cy="6485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987148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8860" y="1268760"/>
            <a:ext cx="10800000" cy="2037126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3719736" y="2087268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7341266" y="2079793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2639616" y="303934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13" name="文本框 12"/>
          <p:cNvSpPr txBox="1"/>
          <p:nvPr/>
        </p:nvSpPr>
        <p:spPr>
          <a:xfrm>
            <a:off x="7824192" y="3105831"/>
            <a:ext cx="28803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74375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11" grpId="0"/>
      <p:bldP spid="12" grpId="0"/>
      <p:bldP spid="13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ACAABB9-99EE-2705-91C5-E57F1F6CAB5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312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0" name="img_16777215">
            <a:extLst>
              <a:ext uri="{FF2B5EF4-FFF2-40B4-BE49-F238E27FC236}">
                <a16:creationId xmlns:a16="http://schemas.microsoft.com/office/drawing/2014/main" id="{78A63123-E245-0A83-CAFC-17B9756C17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212976"/>
            <a:ext cx="10800000" cy="16178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14340" y="1584224"/>
            <a:ext cx="1258956" cy="656456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68480" y="2395348"/>
            <a:ext cx="1258956" cy="656456"/>
          </a:xfrm>
          <a:prstGeom prst="rect">
            <a:avLst/>
          </a:prstGeom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056440" y="2395348"/>
            <a:ext cx="1258956" cy="65645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772424" y="3312416"/>
            <a:ext cx="648116" cy="639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14920" y="4084754"/>
            <a:ext cx="1258956" cy="65645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7573132" y="4118936"/>
            <a:ext cx="1908000" cy="6573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37237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41A95E0-CCF0-36A1-3947-765260B50D8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21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4303439-DA85-3829-8CD6-B1BBB7F11907}"/>
              </a:ext>
            </a:extLst>
          </p:cNvPr>
          <p:cNvSpPr/>
          <p:nvPr/>
        </p:nvSpPr>
        <p:spPr bwMode="white">
          <a:xfrm>
            <a:off x="7167619" y="1134053"/>
            <a:ext cx="219047" cy="2287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51839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2AC7B7D-6A73-9710-6DFD-3912A50E08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989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F2DD53C-38D9-B23D-547D-673BF59063F3}"/>
              </a:ext>
            </a:extLst>
          </p:cNvPr>
          <p:cNvSpPr/>
          <p:nvPr/>
        </p:nvSpPr>
        <p:spPr bwMode="white">
          <a:xfrm>
            <a:off x="1348571" y="2100617"/>
            <a:ext cx="10209524" cy="2965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A9DC59E-066F-705F-160B-60FC6E15D416}"/>
              </a:ext>
            </a:extLst>
          </p:cNvPr>
          <p:cNvSpPr/>
          <p:nvPr/>
        </p:nvSpPr>
        <p:spPr bwMode="white">
          <a:xfrm>
            <a:off x="1043809" y="2607538"/>
            <a:ext cx="447619" cy="267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7B064790-01BE-BFAA-3529-5B6BA14A522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81279"/>
            <a:ext cx="10800000" cy="24617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141299D-57F6-2E2C-641D-C73227F5080D}"/>
              </a:ext>
            </a:extLst>
          </p:cNvPr>
          <p:cNvSpPr/>
          <p:nvPr/>
        </p:nvSpPr>
        <p:spPr bwMode="white">
          <a:xfrm>
            <a:off x="1358094" y="4078589"/>
            <a:ext cx="9634449" cy="2862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068ED12-B874-7A7B-1DF7-AE735F3F9D02}"/>
              </a:ext>
            </a:extLst>
          </p:cNvPr>
          <p:cNvSpPr/>
          <p:nvPr/>
        </p:nvSpPr>
        <p:spPr bwMode="white">
          <a:xfrm>
            <a:off x="1320000" y="5006231"/>
            <a:ext cx="6792224" cy="3414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649261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10</TotalTime>
  <Words>4</Words>
  <Application>Microsoft Office PowerPoint</Application>
  <PresentationFormat>宽屏</PresentationFormat>
  <Paragraphs>4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2024-01-02T11:33:36Z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