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4" r:id="rId4"/>
    <p:sldId id="332" r:id="rId5"/>
    <p:sldId id="331" r:id="rId6"/>
    <p:sldId id="330" r:id="rId7"/>
    <p:sldId id="329" r:id="rId8"/>
    <p:sldId id="328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43D306-9D24-A3BC-D9BB-6C03F6605BB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23447"/>
          <a:stretch/>
        </p:blipFill>
        <p:spPr>
          <a:xfrm>
            <a:off x="3431704" y="2785292"/>
            <a:ext cx="5680538" cy="12874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7D1B1D-0AAD-414A-9EB9-30E20EFE9DB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71DE4B-EFC8-A379-4C72-6F550A38701C}"/>
              </a:ext>
            </a:extLst>
          </p:cNvPr>
          <p:cNvSpPr/>
          <p:nvPr/>
        </p:nvSpPr>
        <p:spPr bwMode="white">
          <a:xfrm>
            <a:off x="1300952" y="1621234"/>
            <a:ext cx="9590476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CFDEAF0-ABAE-0DA9-B18C-49FCA44FF78A}"/>
              </a:ext>
            </a:extLst>
          </p:cNvPr>
          <p:cNvSpPr/>
          <p:nvPr/>
        </p:nvSpPr>
        <p:spPr bwMode="white">
          <a:xfrm>
            <a:off x="1310476" y="2671467"/>
            <a:ext cx="9285714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727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6CE337-7FB2-9664-5BB5-594327935D8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C1390E1-3404-E3B4-D40F-D6254C42FF2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605"/>
          <a:stretch/>
        </p:blipFill>
        <p:spPr>
          <a:xfrm>
            <a:off x="720000" y="4035341"/>
            <a:ext cx="10800000" cy="1932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3392" y="2899194"/>
            <a:ext cx="10800000" cy="974729"/>
          </a:xfrm>
          <a:prstGeom prst="rect">
            <a:avLst/>
          </a:prstGeom>
        </p:spPr>
      </p:pic>
      <p:sp>
        <p:nvSpPr>
          <p:cNvPr id="7" name="椭圆 6"/>
          <p:cNvSpPr/>
          <p:nvPr/>
        </p:nvSpPr>
        <p:spPr>
          <a:xfrm>
            <a:off x="3853704" y="2879098"/>
            <a:ext cx="288032" cy="38579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6867992" y="2868426"/>
            <a:ext cx="288032" cy="38579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7173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F37F59-ED16-BB7A-237B-758D47EF3B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81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4AE822-D4D0-C294-5E58-36FE76C7CCF8}"/>
              </a:ext>
            </a:extLst>
          </p:cNvPr>
          <p:cNvSpPr/>
          <p:nvPr/>
        </p:nvSpPr>
        <p:spPr bwMode="white">
          <a:xfrm>
            <a:off x="1300952" y="1556793"/>
            <a:ext cx="4146976" cy="379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97ACEB7-8E33-B63B-F319-884E26C1234A}"/>
              </a:ext>
            </a:extLst>
          </p:cNvPr>
          <p:cNvSpPr/>
          <p:nvPr/>
        </p:nvSpPr>
        <p:spPr bwMode="white">
          <a:xfrm>
            <a:off x="7339047" y="2318668"/>
            <a:ext cx="247619" cy="219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6EDD098-35DA-74F9-3C03-01F8638068F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54759"/>
            <a:ext cx="10800000" cy="1950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18F4313-7069-513B-A37C-1F71D88B136B}"/>
              </a:ext>
            </a:extLst>
          </p:cNvPr>
          <p:cNvSpPr/>
          <p:nvPr/>
        </p:nvSpPr>
        <p:spPr bwMode="white">
          <a:xfrm>
            <a:off x="3615238" y="3455527"/>
            <a:ext cx="219047" cy="2198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85559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8D3FB4B-05BC-4D33-BCA4-DFD7EF3BE2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0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515ECCD-A7A6-AA7F-AE73-53D39A4ACA8B}"/>
              </a:ext>
            </a:extLst>
          </p:cNvPr>
          <p:cNvSpPr/>
          <p:nvPr/>
        </p:nvSpPr>
        <p:spPr bwMode="white">
          <a:xfrm>
            <a:off x="7196190" y="1076897"/>
            <a:ext cx="238095" cy="2288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868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D931B5-0B9E-D46C-9822-670F4844D9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423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6AD421E-44DB-A650-CB53-E2E43E4F10C1}"/>
              </a:ext>
            </a:extLst>
          </p:cNvPr>
          <p:cNvSpPr/>
          <p:nvPr/>
        </p:nvSpPr>
        <p:spPr bwMode="white">
          <a:xfrm>
            <a:off x="1300952" y="2318000"/>
            <a:ext cx="3304761" cy="286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466764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3FA8B1-F98C-3329-9007-9BA86705217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633"/>
          <a:stretch/>
        </p:blipFill>
        <p:spPr>
          <a:xfrm>
            <a:off x="720000" y="972001"/>
            <a:ext cx="10800000" cy="2601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23576" y="3666792"/>
            <a:ext cx="5596528" cy="966818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939980" y="375009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4007768" y="423350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1107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576" y="1556792"/>
            <a:ext cx="5184576" cy="264448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392144" y="227687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74479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27802" y="1412776"/>
            <a:ext cx="8255812" cy="3243354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4295800" y="366099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741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715FE2B-6A59-F228-D0C1-8FD48E5FA2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9AF472-93F1-8C36-176A-508DCA621E9D}"/>
              </a:ext>
            </a:extLst>
          </p:cNvPr>
          <p:cNvSpPr/>
          <p:nvPr/>
        </p:nvSpPr>
        <p:spPr bwMode="white">
          <a:xfrm>
            <a:off x="6605714" y="2222731"/>
            <a:ext cx="219047" cy="2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E385D86D-B0D5-EB95-3282-24D675028F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52"/>
            <a:ext cx="10800000" cy="2143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9B0190-FCEB-D6DE-8BAE-5E30D076670C}"/>
              </a:ext>
            </a:extLst>
          </p:cNvPr>
          <p:cNvSpPr/>
          <p:nvPr/>
        </p:nvSpPr>
        <p:spPr bwMode="white">
          <a:xfrm>
            <a:off x="9231051" y="3206493"/>
            <a:ext cx="238095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01AD33-6A65-15AE-A665-2F9F8BD38BCD}"/>
              </a:ext>
            </a:extLst>
          </p:cNvPr>
          <p:cNvSpPr/>
          <p:nvPr/>
        </p:nvSpPr>
        <p:spPr bwMode="white">
          <a:xfrm>
            <a:off x="4888193" y="4254202"/>
            <a:ext cx="238095" cy="2285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30000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4</Words>
  <Application>Microsoft Office PowerPoint</Application>
  <PresentationFormat>宽屏</PresentationFormat>
  <Paragraphs>4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2024-01-02T09:35:16Z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