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FD5E2AB-EC5D-BC48-EB82-9A873D815E2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8891"/>
          <a:stretch/>
        </p:blipFill>
        <p:spPr>
          <a:xfrm>
            <a:off x="3495133" y="2348880"/>
            <a:ext cx="5201734" cy="21602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AEE999-FCAA-EA65-724F-1A697B7E0B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841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529ABAD-C96B-EBAC-7A2D-69939CB21BD7}"/>
              </a:ext>
            </a:extLst>
          </p:cNvPr>
          <p:cNvSpPr/>
          <p:nvPr/>
        </p:nvSpPr>
        <p:spPr bwMode="white">
          <a:xfrm>
            <a:off x="5453333" y="1143775"/>
            <a:ext cx="238095" cy="2290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CBA94D84-D3C8-068D-0749-879B062BD16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56154"/>
            <a:ext cx="10800000" cy="323383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459912" y="3149923"/>
            <a:ext cx="1494000" cy="759114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104112" y="3149923"/>
            <a:ext cx="1494000" cy="7591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0478440" y="3150864"/>
            <a:ext cx="756000" cy="748125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435944" y="4060253"/>
            <a:ext cx="1494000" cy="759114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244256" y="4073950"/>
            <a:ext cx="1494000" cy="759114"/>
          </a:xfrm>
          <a:prstGeom prst="rect">
            <a:avLst/>
          </a:prstGeom>
        </p:spPr>
      </p:pic>
      <p:pic>
        <p:nvPicPr>
          <p:cNvPr id="11" name="图片 10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207568" y="4978105"/>
            <a:ext cx="1494000" cy="75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4651803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723B44A-3FB0-A8EE-AC99-A8B91808556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284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A660A37-FEB3-06BB-8347-6A0149332652}"/>
              </a:ext>
            </a:extLst>
          </p:cNvPr>
          <p:cNvSpPr/>
          <p:nvPr/>
        </p:nvSpPr>
        <p:spPr bwMode="white">
          <a:xfrm>
            <a:off x="6624761" y="1668524"/>
            <a:ext cx="200000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D4BCD27-E58D-466E-D838-46D42E171AE0}"/>
              </a:ext>
            </a:extLst>
          </p:cNvPr>
          <p:cNvSpPr/>
          <p:nvPr/>
        </p:nvSpPr>
        <p:spPr bwMode="white">
          <a:xfrm>
            <a:off x="8843809" y="1668524"/>
            <a:ext cx="495238" cy="2767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7AF4106-2E85-370E-9AD1-C2122DA35EDE}"/>
              </a:ext>
            </a:extLst>
          </p:cNvPr>
          <p:cNvSpPr/>
          <p:nvPr/>
        </p:nvSpPr>
        <p:spPr bwMode="white">
          <a:xfrm>
            <a:off x="5196190" y="2164679"/>
            <a:ext cx="209523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EEDCEB4-4FD4-BB0A-FF3C-AE48583662CC}"/>
              </a:ext>
            </a:extLst>
          </p:cNvPr>
          <p:cNvSpPr/>
          <p:nvPr/>
        </p:nvSpPr>
        <p:spPr bwMode="white">
          <a:xfrm>
            <a:off x="10720000" y="2613126"/>
            <a:ext cx="352380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E2E7021-58E9-5472-6A4F-6B1C9CCCE2A8}"/>
              </a:ext>
            </a:extLst>
          </p:cNvPr>
          <p:cNvSpPr/>
          <p:nvPr/>
        </p:nvSpPr>
        <p:spPr bwMode="white">
          <a:xfrm>
            <a:off x="6434285" y="3099739"/>
            <a:ext cx="352380" cy="2957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7AF4106-2E85-370E-9AD1-C2122DA35EDE}"/>
              </a:ext>
            </a:extLst>
          </p:cNvPr>
          <p:cNvSpPr/>
          <p:nvPr/>
        </p:nvSpPr>
        <p:spPr bwMode="white">
          <a:xfrm>
            <a:off x="3431704" y="2164679"/>
            <a:ext cx="209523" cy="2194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83A20CD3-BCD3-2F03-4905-5564103F14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31668"/>
            <a:ext cx="10800000" cy="253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BDFFFF7-ED45-B990-7E44-F406CEAF7E90}"/>
              </a:ext>
            </a:extLst>
          </p:cNvPr>
          <p:cNvSpPr/>
          <p:nvPr/>
        </p:nvSpPr>
        <p:spPr bwMode="white">
          <a:xfrm>
            <a:off x="2253333" y="4119698"/>
            <a:ext cx="342857" cy="21023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E71EE0-9918-5148-06E3-E852D23C2698}"/>
              </a:ext>
            </a:extLst>
          </p:cNvPr>
          <p:cNvSpPr/>
          <p:nvPr/>
        </p:nvSpPr>
        <p:spPr bwMode="white">
          <a:xfrm>
            <a:off x="4939047" y="4091030"/>
            <a:ext cx="342857" cy="2484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6743A56E-D16F-93F9-6E07-6F5DFF16A2E9}"/>
              </a:ext>
            </a:extLst>
          </p:cNvPr>
          <p:cNvSpPr/>
          <p:nvPr/>
        </p:nvSpPr>
        <p:spPr bwMode="white">
          <a:xfrm>
            <a:off x="8843809" y="4081474"/>
            <a:ext cx="342857" cy="26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>
            <a:extLst>
              <a:ext uri="{FF2B5EF4-FFF2-40B4-BE49-F238E27FC236}">
                <a16:creationId xmlns:a16="http://schemas.microsoft.com/office/drawing/2014/main" id="{C159160A-B0F0-EABC-2243-D9547D3C0ECE}"/>
              </a:ext>
            </a:extLst>
          </p:cNvPr>
          <p:cNvSpPr/>
          <p:nvPr/>
        </p:nvSpPr>
        <p:spPr bwMode="white">
          <a:xfrm>
            <a:off x="1672380" y="4578385"/>
            <a:ext cx="295238" cy="26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5" name="矩形 14">
            <a:extLst>
              <a:ext uri="{FF2B5EF4-FFF2-40B4-BE49-F238E27FC236}">
                <a16:creationId xmlns:a16="http://schemas.microsoft.com/office/drawing/2014/main" id="{4D56A9B0-88CE-30C3-8404-380C673772EA}"/>
              </a:ext>
            </a:extLst>
          </p:cNvPr>
          <p:cNvSpPr/>
          <p:nvPr/>
        </p:nvSpPr>
        <p:spPr bwMode="white">
          <a:xfrm>
            <a:off x="5262857" y="4578385"/>
            <a:ext cx="323809" cy="27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>
            <a:extLst>
              <a:ext uri="{FF2B5EF4-FFF2-40B4-BE49-F238E27FC236}">
                <a16:creationId xmlns:a16="http://schemas.microsoft.com/office/drawing/2014/main" id="{797B406E-0FC4-1763-527B-5A4721210ABD}"/>
              </a:ext>
            </a:extLst>
          </p:cNvPr>
          <p:cNvSpPr/>
          <p:nvPr/>
        </p:nvSpPr>
        <p:spPr bwMode="white">
          <a:xfrm>
            <a:off x="8834285" y="4578385"/>
            <a:ext cx="342857" cy="27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D0DFFBA3-FD2D-724F-AF9B-798A7D417CFF}"/>
              </a:ext>
            </a:extLst>
          </p:cNvPr>
          <p:cNvSpPr/>
          <p:nvPr/>
        </p:nvSpPr>
        <p:spPr bwMode="white">
          <a:xfrm>
            <a:off x="5777142" y="5075296"/>
            <a:ext cx="1238095" cy="2675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98CA669E-C52D-FA9D-1764-DCE590616A72}"/>
              </a:ext>
            </a:extLst>
          </p:cNvPr>
          <p:cNvSpPr/>
          <p:nvPr/>
        </p:nvSpPr>
        <p:spPr bwMode="white">
          <a:xfrm>
            <a:off x="9462857" y="5562650"/>
            <a:ext cx="1190476" cy="2771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69294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  <p:bldP spid="12" grpId="0" animBg="1"/>
      <p:bldP spid="13" grpId="0" animBg="1"/>
      <p:bldP spid="14" grpId="0" animBg="1"/>
      <p:bldP spid="15" grpId="0" animBg="1"/>
      <p:bldP spid="16" grpId="0" animBg="1"/>
      <p:bldP spid="17" grpId="0" animBg="1"/>
      <p:bldP spid="1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E58A283-0824-E73D-2955-48A75981C61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169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3ED1D8D4-6359-5C15-2E7D-41D58AADFC5A}"/>
              </a:ext>
            </a:extLst>
          </p:cNvPr>
          <p:cNvSpPr/>
          <p:nvPr/>
        </p:nvSpPr>
        <p:spPr bwMode="white">
          <a:xfrm>
            <a:off x="3710476" y="2592741"/>
            <a:ext cx="1838095" cy="26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10133ED-99FB-FC0D-5B0A-46A80FDBD98B}"/>
              </a:ext>
            </a:extLst>
          </p:cNvPr>
          <p:cNvSpPr/>
          <p:nvPr/>
        </p:nvSpPr>
        <p:spPr bwMode="white">
          <a:xfrm>
            <a:off x="3720000" y="3069430"/>
            <a:ext cx="3619047" cy="3050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FEF16091-A27B-CBF7-14B7-C7156E7B38C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79679"/>
            <a:ext cx="10800000" cy="18963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ADF134A-0D5A-F02A-3856-746D6984F3D6}"/>
              </a:ext>
            </a:extLst>
          </p:cNvPr>
          <p:cNvSpPr/>
          <p:nvPr/>
        </p:nvSpPr>
        <p:spPr bwMode="white">
          <a:xfrm>
            <a:off x="2805714" y="4566035"/>
            <a:ext cx="219047" cy="2287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0ECE0F38-6C9D-5D58-9A31-166E1E872794}"/>
              </a:ext>
            </a:extLst>
          </p:cNvPr>
          <p:cNvSpPr/>
          <p:nvPr/>
        </p:nvSpPr>
        <p:spPr bwMode="white">
          <a:xfrm>
            <a:off x="6672065" y="4496519"/>
            <a:ext cx="4695554" cy="3268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238CF0F-B1F1-2575-C3A3-90F33CC0FD28}"/>
              </a:ext>
            </a:extLst>
          </p:cNvPr>
          <p:cNvSpPr/>
          <p:nvPr/>
        </p:nvSpPr>
        <p:spPr bwMode="white">
          <a:xfrm>
            <a:off x="1024761" y="5023449"/>
            <a:ext cx="7314285" cy="29541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316268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2023-12-29T11:05:23Z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