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30" r:id="rId4"/>
    <p:sldId id="328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95" d="100"/>
          <a:sy n="95" d="100"/>
        </p:scale>
        <p:origin x="108" y="300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3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4134C49-77DE-D7C0-DD5F-489757EF14F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1557" b="27057"/>
          <a:stretch/>
        </p:blipFill>
        <p:spPr>
          <a:xfrm>
            <a:off x="3059560" y="1484784"/>
            <a:ext cx="6072880" cy="855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9755EF0-7A0F-46BE-09A9-844F90817848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9559" b="19287"/>
          <a:stretch/>
        </p:blipFill>
        <p:spPr>
          <a:xfrm>
            <a:off x="4481451" y="2996952"/>
            <a:ext cx="3229098" cy="15926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B5E7CC6-D1AA-5C21-29E3-FE2F7E8CCD1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1049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3" name="图片 1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015880" y="1608704"/>
            <a:ext cx="1260000" cy="640216"/>
          </a:xfrm>
          <a:prstGeom prst="rect">
            <a:avLst/>
          </a:prstGeom>
        </p:spPr>
      </p:pic>
      <p:pic>
        <p:nvPicPr>
          <p:cNvPr id="14" name="图片 1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572480" y="1618752"/>
            <a:ext cx="673200" cy="66618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4442" y="2471128"/>
            <a:ext cx="1260000" cy="640216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427067" y="3315128"/>
            <a:ext cx="2482238" cy="65706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618738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7AE086E-7CDC-E679-5F6D-A3DC768F204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78672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4D25745-5201-CC06-A544-0AB4B63E70B8}"/>
              </a:ext>
            </a:extLst>
          </p:cNvPr>
          <p:cNvSpPr/>
          <p:nvPr/>
        </p:nvSpPr>
        <p:spPr bwMode="white">
          <a:xfrm>
            <a:off x="6720000" y="1754573"/>
            <a:ext cx="200000" cy="2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8BC5CC8-15B8-0BEF-7E0F-566243FD74E9}"/>
              </a:ext>
            </a:extLst>
          </p:cNvPr>
          <p:cNvSpPr/>
          <p:nvPr/>
        </p:nvSpPr>
        <p:spPr bwMode="white">
          <a:xfrm>
            <a:off x="9158095" y="1745029"/>
            <a:ext cx="476191" cy="2290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DB8CCA-AC1B-69CC-C93D-698959CDEECE}"/>
              </a:ext>
            </a:extLst>
          </p:cNvPr>
          <p:cNvSpPr/>
          <p:nvPr/>
        </p:nvSpPr>
        <p:spPr bwMode="white">
          <a:xfrm>
            <a:off x="3739047" y="2317644"/>
            <a:ext cx="276190" cy="20995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7C96F22-A3F6-99F5-8DF9-69AABD2692C4}"/>
              </a:ext>
            </a:extLst>
          </p:cNvPr>
          <p:cNvSpPr/>
          <p:nvPr/>
        </p:nvSpPr>
        <p:spPr bwMode="white">
          <a:xfrm>
            <a:off x="5500952" y="2308100"/>
            <a:ext cx="304761" cy="2195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8" name="img_16777215">
            <a:extLst>
              <a:ext uri="{FF2B5EF4-FFF2-40B4-BE49-F238E27FC236}">
                <a16:creationId xmlns:a16="http://schemas.microsoft.com/office/drawing/2014/main" id="{B3A04EBC-C3F4-F71A-6F11-56C02D9E70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99456" y="3742964"/>
            <a:ext cx="10800000" cy="11832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393E9FC9-5AD2-0545-B93E-2B52D1E9C50C}"/>
              </a:ext>
            </a:extLst>
          </p:cNvPr>
          <p:cNvSpPr/>
          <p:nvPr/>
        </p:nvSpPr>
        <p:spPr bwMode="white">
          <a:xfrm>
            <a:off x="6113741" y="3905190"/>
            <a:ext cx="352380" cy="2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BD2855D7-9CE4-1C05-8E4A-7952C387FCA9}"/>
              </a:ext>
            </a:extLst>
          </p:cNvPr>
          <p:cNvSpPr/>
          <p:nvPr/>
        </p:nvSpPr>
        <p:spPr bwMode="white">
          <a:xfrm>
            <a:off x="8504217" y="4458668"/>
            <a:ext cx="352380" cy="2958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6457252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9" grpId="0" animBg="1"/>
      <p:bldP spid="10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9FA2119-D4D7-2CA6-870B-92322B79D3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6252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1A948FE-D43E-CE91-2C72-1E3E2D2A3B23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7556"/>
          <a:stretch/>
        </p:blipFill>
        <p:spPr>
          <a:xfrm>
            <a:off x="3804044" y="1556792"/>
            <a:ext cx="4583912" cy="71306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F4F41FDE-223A-9298-5152-A998C68A47D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01372"/>
            <a:ext cx="10800000" cy="213918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CC77E5-7635-4345-0C26-9B0E59989842}"/>
              </a:ext>
            </a:extLst>
          </p:cNvPr>
          <p:cNvSpPr/>
          <p:nvPr/>
        </p:nvSpPr>
        <p:spPr bwMode="white">
          <a:xfrm>
            <a:off x="8358095" y="2468221"/>
            <a:ext cx="619047" cy="26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D2B7E9F-53E6-023B-0796-5C52EF9196F5}"/>
              </a:ext>
            </a:extLst>
          </p:cNvPr>
          <p:cNvSpPr/>
          <p:nvPr/>
        </p:nvSpPr>
        <p:spPr bwMode="white">
          <a:xfrm>
            <a:off x="7310476" y="3012568"/>
            <a:ext cx="590477" cy="2673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62FF387-EDAF-9912-D3C5-27395A15D229}"/>
              </a:ext>
            </a:extLst>
          </p:cNvPr>
          <p:cNvSpPr/>
          <p:nvPr/>
        </p:nvSpPr>
        <p:spPr bwMode="white">
          <a:xfrm>
            <a:off x="3720000" y="3566464"/>
            <a:ext cx="619047" cy="28649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7B67A4C9-77DD-665D-DCFD-5FAAB7C7A73C}"/>
              </a:ext>
            </a:extLst>
          </p:cNvPr>
          <p:cNvSpPr/>
          <p:nvPr/>
        </p:nvSpPr>
        <p:spPr bwMode="white">
          <a:xfrm>
            <a:off x="5815238" y="4129910"/>
            <a:ext cx="609523" cy="25784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427245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97B7370-A222-732E-BC40-D60E9EB61D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3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1EB824-A946-D593-3D49-2FFF260AE7E0}"/>
              </a:ext>
            </a:extLst>
          </p:cNvPr>
          <p:cNvSpPr/>
          <p:nvPr/>
        </p:nvSpPr>
        <p:spPr bwMode="white">
          <a:xfrm>
            <a:off x="9472380" y="1162759"/>
            <a:ext cx="266666" cy="228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2727527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67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2023-12-29T12:29:02Z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