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BF293-758C-CF3E-89C6-57CED69820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3557"/>
          <a:stretch/>
        </p:blipFill>
        <p:spPr>
          <a:xfrm>
            <a:off x="3702132" y="2475731"/>
            <a:ext cx="4787736" cy="1906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C061A0-2DF5-84C7-75C9-F2C13B2F33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923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2794BFB-7062-87CC-AE84-4450EC706AF3}"/>
              </a:ext>
            </a:extLst>
          </p:cNvPr>
          <p:cNvSpPr/>
          <p:nvPr/>
        </p:nvSpPr>
        <p:spPr bwMode="white">
          <a:xfrm>
            <a:off x="6396190" y="1095893"/>
            <a:ext cx="238095" cy="22872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35608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CD1C89-D22C-F864-FCAF-C87464AE8E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96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84B339BA-77F2-C261-6B25-60FE079D104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01600"/>
            <a:ext cx="10800000" cy="17967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13518" y="1597022"/>
            <a:ext cx="1302722" cy="697588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83432" y="2477656"/>
            <a:ext cx="1302722" cy="697588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536160" y="3311466"/>
            <a:ext cx="1302722" cy="697588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01920" y="4157507"/>
            <a:ext cx="1302722" cy="697588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98664" y="4157507"/>
            <a:ext cx="1302722" cy="697588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97719" y="5053361"/>
            <a:ext cx="1302722" cy="6975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76639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1FCC4C1-AB82-0A72-219B-AEBCEF1281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173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538D58-4F45-D27D-E176-85DA81098BCE}"/>
              </a:ext>
            </a:extLst>
          </p:cNvPr>
          <p:cNvSpPr/>
          <p:nvPr/>
        </p:nvSpPr>
        <p:spPr bwMode="white">
          <a:xfrm>
            <a:off x="4529523" y="1744151"/>
            <a:ext cx="276190" cy="2192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64085949-F3BD-D9A3-F761-94805B6547A0}"/>
              </a:ext>
            </a:extLst>
          </p:cNvPr>
          <p:cNvSpPr/>
          <p:nvPr/>
        </p:nvSpPr>
        <p:spPr bwMode="white">
          <a:xfrm>
            <a:off x="4710476" y="3374250"/>
            <a:ext cx="228571" cy="22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8803195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5BDC1BB-EC30-93F8-FDE2-526EEEEA87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79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062D686-C9B9-C712-E105-7CE1569A8486}"/>
              </a:ext>
            </a:extLst>
          </p:cNvPr>
          <p:cNvSpPr/>
          <p:nvPr/>
        </p:nvSpPr>
        <p:spPr bwMode="white">
          <a:xfrm>
            <a:off x="9881904" y="1182102"/>
            <a:ext cx="219047" cy="2292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380343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2023-12-29T14:33:59Z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