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0" r:id="rId7"/>
    <p:sldId id="328" r:id="rId8"/>
    <p:sldId id="327" r:id="rId9"/>
    <p:sldId id="326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53EC30-80D8-B90C-6F68-26ACA897DE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41915"/>
          <a:stretch/>
        </p:blipFill>
        <p:spPr>
          <a:xfrm>
            <a:off x="4007768" y="3024384"/>
            <a:ext cx="4176464" cy="6812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79FA80-7AF1-D790-4A32-2D7E251D0A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56776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FF82D4-20C3-4C0A-78D3-C100C91313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6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610406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D352B-000B-2107-A7A7-43B297D0EB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49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976021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20ABDE-34E7-42CD-37C4-1AA90659F5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8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DF058F9-CAD7-1D6E-664B-0A9A98B3E13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8736"/>
            <a:ext cx="10800000" cy="2387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67115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C60FDD-3D7C-DACB-22DB-B19561A305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72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FB505EF-A3AB-D698-BA79-10901BFC6864}"/>
              </a:ext>
            </a:extLst>
          </p:cNvPr>
          <p:cNvSpPr/>
          <p:nvPr/>
        </p:nvSpPr>
        <p:spPr bwMode="white">
          <a:xfrm>
            <a:off x="6339047" y="1650479"/>
            <a:ext cx="1200000" cy="27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37FC0B-7730-2605-73EC-B95D7E903B31}"/>
              </a:ext>
            </a:extLst>
          </p:cNvPr>
          <p:cNvSpPr/>
          <p:nvPr/>
        </p:nvSpPr>
        <p:spPr bwMode="white">
          <a:xfrm>
            <a:off x="6910476" y="2252510"/>
            <a:ext cx="1228571" cy="2866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D652CFD-922B-9FDB-DD43-835ED5D865B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39191"/>
            <a:ext cx="10800000" cy="186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35DDB9-2252-B992-7E6B-A768520D5C87}"/>
              </a:ext>
            </a:extLst>
          </p:cNvPr>
          <p:cNvSpPr/>
          <p:nvPr/>
        </p:nvSpPr>
        <p:spPr bwMode="white">
          <a:xfrm>
            <a:off x="5596190" y="2767774"/>
            <a:ext cx="895238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3292614-6822-728B-81E5-605A09D4066A}"/>
              </a:ext>
            </a:extLst>
          </p:cNvPr>
          <p:cNvSpPr/>
          <p:nvPr/>
        </p:nvSpPr>
        <p:spPr bwMode="white">
          <a:xfrm>
            <a:off x="9577142" y="2777298"/>
            <a:ext cx="923809" cy="257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8DC0877-B39A-90A7-3B5C-B69DCFAB2194}"/>
              </a:ext>
            </a:extLst>
          </p:cNvPr>
          <p:cNvSpPr/>
          <p:nvPr/>
        </p:nvSpPr>
        <p:spPr bwMode="white">
          <a:xfrm>
            <a:off x="7100952" y="3405902"/>
            <a:ext cx="247619" cy="2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4073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B4943-0921-0429-FD6E-F472F5C725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24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E31C61-D481-5F74-4AC0-EABF362683EF}"/>
              </a:ext>
            </a:extLst>
          </p:cNvPr>
          <p:cNvSpPr/>
          <p:nvPr/>
        </p:nvSpPr>
        <p:spPr bwMode="white">
          <a:xfrm>
            <a:off x="1300952" y="1764010"/>
            <a:ext cx="5914285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39F36E-F65F-1FE4-467F-484A43EC1C0B}"/>
              </a:ext>
            </a:extLst>
          </p:cNvPr>
          <p:cNvSpPr/>
          <p:nvPr/>
        </p:nvSpPr>
        <p:spPr bwMode="white">
          <a:xfrm>
            <a:off x="1310476" y="3605674"/>
            <a:ext cx="10247619" cy="305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C464A2A-F708-CD14-B261-D7EA953F1CF0}"/>
              </a:ext>
            </a:extLst>
          </p:cNvPr>
          <p:cNvSpPr/>
          <p:nvPr/>
        </p:nvSpPr>
        <p:spPr bwMode="white">
          <a:xfrm>
            <a:off x="1015238" y="4225924"/>
            <a:ext cx="9066666" cy="286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616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4332C-71FE-D2B4-D7DB-39F390CC3F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6782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CBBC95-792E-787E-F5C2-F746BB66A6C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445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830ADF2-CB88-EB32-5883-F7835A9D1D63}"/>
              </a:ext>
            </a:extLst>
          </p:cNvPr>
          <p:cNvSpPr/>
          <p:nvPr/>
        </p:nvSpPr>
        <p:spPr bwMode="white">
          <a:xfrm>
            <a:off x="3281904" y="1718705"/>
            <a:ext cx="628571" cy="2967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4297D54-5A0F-A856-BD86-695D9649E41C}"/>
              </a:ext>
            </a:extLst>
          </p:cNvPr>
          <p:cNvSpPr/>
          <p:nvPr/>
        </p:nvSpPr>
        <p:spPr bwMode="white">
          <a:xfrm>
            <a:off x="6586666" y="1728278"/>
            <a:ext cx="609523" cy="26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69C0C9-E886-3FF5-AE59-92956E959D1C}"/>
              </a:ext>
            </a:extLst>
          </p:cNvPr>
          <p:cNvSpPr/>
          <p:nvPr/>
        </p:nvSpPr>
        <p:spPr bwMode="white">
          <a:xfrm>
            <a:off x="9900952" y="1718705"/>
            <a:ext cx="647620" cy="28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60E32EE-5F48-56EB-03C9-E4BC7C02B2B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60" y="2216508"/>
            <a:ext cx="10800000" cy="35546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64AE3A-0171-11D0-30C2-29913D98AB86}"/>
              </a:ext>
            </a:extLst>
          </p:cNvPr>
          <p:cNvSpPr/>
          <p:nvPr/>
        </p:nvSpPr>
        <p:spPr bwMode="white">
          <a:xfrm>
            <a:off x="10735683" y="3617393"/>
            <a:ext cx="219047" cy="1715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946327A-8730-D023-537C-0EB719D63D32}"/>
              </a:ext>
            </a:extLst>
          </p:cNvPr>
          <p:cNvSpPr/>
          <p:nvPr/>
        </p:nvSpPr>
        <p:spPr bwMode="white">
          <a:xfrm>
            <a:off x="10669017" y="4170123"/>
            <a:ext cx="304761" cy="28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25E1A8A-3698-EB3F-EC79-E4C12AA79821}"/>
              </a:ext>
            </a:extLst>
          </p:cNvPr>
          <p:cNvSpPr/>
          <p:nvPr/>
        </p:nvSpPr>
        <p:spPr bwMode="white">
          <a:xfrm>
            <a:off x="1326160" y="5389942"/>
            <a:ext cx="9809523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85489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2023-12-30T00:32:20Z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