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8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E40C5F-8B92-3C59-6A39-52230999899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556" b="31964"/>
          <a:stretch/>
        </p:blipFill>
        <p:spPr>
          <a:xfrm>
            <a:off x="2743584" y="3001316"/>
            <a:ext cx="6704832" cy="855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50C4B2-201F-2553-3832-E290A1CF56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76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6346626-DE85-9B74-3899-84DE07B8695C}"/>
              </a:ext>
            </a:extLst>
          </p:cNvPr>
          <p:cNvSpPr/>
          <p:nvPr/>
        </p:nvSpPr>
        <p:spPr bwMode="white">
          <a:xfrm>
            <a:off x="3158095" y="1591263"/>
            <a:ext cx="238095" cy="219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FF9A51E-438E-0878-EAB0-EC3E1CAE10F6}"/>
              </a:ext>
            </a:extLst>
          </p:cNvPr>
          <p:cNvSpPr/>
          <p:nvPr/>
        </p:nvSpPr>
        <p:spPr bwMode="white">
          <a:xfrm>
            <a:off x="8386666" y="2505867"/>
            <a:ext cx="1152380" cy="295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399FAA-5FF7-C7F7-8FDC-2E29D90FC854}"/>
              </a:ext>
            </a:extLst>
          </p:cNvPr>
          <p:cNvSpPr/>
          <p:nvPr/>
        </p:nvSpPr>
        <p:spPr bwMode="white">
          <a:xfrm>
            <a:off x="5205714" y="2991751"/>
            <a:ext cx="590476" cy="2953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677680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B0C1F2-6D1F-EBDD-65E1-8E79A673C5E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02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0151C6B-F767-6512-1DD3-5A418F18C014}"/>
              </a:ext>
            </a:extLst>
          </p:cNvPr>
          <p:cNvSpPr/>
          <p:nvPr/>
        </p:nvSpPr>
        <p:spPr bwMode="white">
          <a:xfrm>
            <a:off x="10577142" y="1573474"/>
            <a:ext cx="304761" cy="276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B40EE6-671E-5D19-D1D0-2C888EF3143F}"/>
              </a:ext>
            </a:extLst>
          </p:cNvPr>
          <p:cNvSpPr/>
          <p:nvPr/>
        </p:nvSpPr>
        <p:spPr bwMode="white">
          <a:xfrm>
            <a:off x="10577142" y="3024652"/>
            <a:ext cx="304761" cy="276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4980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C799B2C-C25D-8685-64E1-36A1B3B21C7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46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601B99D-34EE-9CAA-47F5-938DC262C630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4885"/>
          <a:stretch/>
        </p:blipFill>
        <p:spPr>
          <a:xfrm>
            <a:off x="1559496" y="2918466"/>
            <a:ext cx="9192424" cy="23897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D48697-060D-4473-7BD7-612C40401172}"/>
              </a:ext>
            </a:extLst>
          </p:cNvPr>
          <p:cNvSpPr/>
          <p:nvPr/>
        </p:nvSpPr>
        <p:spPr bwMode="white">
          <a:xfrm>
            <a:off x="5454734" y="3100084"/>
            <a:ext cx="1257142" cy="229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58DC49-488E-0191-33A4-457F6E89688A}"/>
              </a:ext>
            </a:extLst>
          </p:cNvPr>
          <p:cNvSpPr/>
          <p:nvPr/>
        </p:nvSpPr>
        <p:spPr bwMode="white">
          <a:xfrm>
            <a:off x="1692829" y="4351884"/>
            <a:ext cx="1742857" cy="744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56FB9B1-D401-5346-B530-6340B6639D88}"/>
              </a:ext>
            </a:extLst>
          </p:cNvPr>
          <p:cNvSpPr/>
          <p:nvPr/>
        </p:nvSpPr>
        <p:spPr bwMode="white">
          <a:xfrm>
            <a:off x="4949972" y="4342740"/>
            <a:ext cx="2273556" cy="744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D8D898A-8DAB-2756-260F-D464B3DD07B5}"/>
              </a:ext>
            </a:extLst>
          </p:cNvPr>
          <p:cNvSpPr/>
          <p:nvPr/>
        </p:nvSpPr>
        <p:spPr bwMode="white">
          <a:xfrm>
            <a:off x="8740828" y="4476564"/>
            <a:ext cx="1676190" cy="538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45489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677A4B-7C9D-F187-D15C-ADCA3A6198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194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0C11D2C4-A2FA-4B6E-3FB4-A79E46DCDA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91486"/>
            <a:ext cx="10800000" cy="2813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24597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2023-12-29T12:56:37Z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