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299806-9F1E-3E18-ACF5-49440461886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 b="13980"/>
          <a:stretch/>
        </p:blipFill>
        <p:spPr>
          <a:xfrm>
            <a:off x="3669391" y="2564904"/>
            <a:ext cx="4853218" cy="14314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8D63F8-BE77-44CF-C3FB-DEA8FE863E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6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1FDB7C3-4BEE-C9F3-8E0E-8E8DE6D4BEEE}"/>
              </a:ext>
            </a:extLst>
          </p:cNvPr>
          <p:cNvSpPr/>
          <p:nvPr/>
        </p:nvSpPr>
        <p:spPr bwMode="white">
          <a:xfrm>
            <a:off x="2100952" y="1660771"/>
            <a:ext cx="600000" cy="29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4F3E82-83BB-44B8-2814-BBBCD5E88A05}"/>
              </a:ext>
            </a:extLst>
          </p:cNvPr>
          <p:cNvSpPr/>
          <p:nvPr/>
        </p:nvSpPr>
        <p:spPr bwMode="white">
          <a:xfrm>
            <a:off x="4653333" y="1670337"/>
            <a:ext cx="638095" cy="286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C580AF-9C0E-4B3C-C837-565BFED6539F}"/>
              </a:ext>
            </a:extLst>
          </p:cNvPr>
          <p:cNvSpPr/>
          <p:nvPr/>
        </p:nvSpPr>
        <p:spPr bwMode="white">
          <a:xfrm>
            <a:off x="7196190" y="1670337"/>
            <a:ext cx="647620" cy="2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D68951-D76D-E60F-DC0D-B372F19729AF}"/>
              </a:ext>
            </a:extLst>
          </p:cNvPr>
          <p:cNvSpPr/>
          <p:nvPr/>
        </p:nvSpPr>
        <p:spPr bwMode="white">
          <a:xfrm>
            <a:off x="9748571" y="1660771"/>
            <a:ext cx="638095" cy="29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5452E8-1E99-C3B4-C7DA-3488B1F78689}"/>
              </a:ext>
            </a:extLst>
          </p:cNvPr>
          <p:cNvSpPr/>
          <p:nvPr/>
        </p:nvSpPr>
        <p:spPr bwMode="white">
          <a:xfrm>
            <a:off x="2120000" y="2215614"/>
            <a:ext cx="609523" cy="2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92E06F8-4E33-6888-AA0B-3902EEDB9A5A}"/>
              </a:ext>
            </a:extLst>
          </p:cNvPr>
          <p:cNvSpPr/>
          <p:nvPr/>
        </p:nvSpPr>
        <p:spPr bwMode="white">
          <a:xfrm>
            <a:off x="4643809" y="2215614"/>
            <a:ext cx="638095" cy="277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49CD222-895E-F0CC-070C-F06D08ADBB27}"/>
              </a:ext>
            </a:extLst>
          </p:cNvPr>
          <p:cNvSpPr/>
          <p:nvPr/>
        </p:nvSpPr>
        <p:spPr bwMode="white">
          <a:xfrm>
            <a:off x="7215238" y="2206048"/>
            <a:ext cx="619047" cy="296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51C9A76-502F-3242-4730-F21BAFBD7A95}"/>
              </a:ext>
            </a:extLst>
          </p:cNvPr>
          <p:cNvSpPr/>
          <p:nvPr/>
        </p:nvSpPr>
        <p:spPr bwMode="white">
          <a:xfrm>
            <a:off x="9758095" y="2225180"/>
            <a:ext cx="619047" cy="2582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72226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4AA5F25-FF36-CF49-6998-4CA2F209505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67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img_16777215">
            <a:extLst>
              <a:ext uri="{FF2B5EF4-FFF2-40B4-BE49-F238E27FC236}">
                <a16:creationId xmlns:a16="http://schemas.microsoft.com/office/drawing/2014/main" id="{472C8C61-D29B-6B1D-C296-A10A062559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27952"/>
            <a:ext cx="10800000" cy="17656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555480" y="1646402"/>
            <a:ext cx="1276190" cy="676190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51152" y="1656706"/>
            <a:ext cx="1276190" cy="676190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52344" y="2510345"/>
            <a:ext cx="1276190" cy="676190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8274" y="2537633"/>
            <a:ext cx="2495238" cy="657143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40216" y="3373705"/>
            <a:ext cx="1276190" cy="676190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640648" y="4191576"/>
            <a:ext cx="1276190" cy="676190"/>
          </a:xfrm>
          <a:prstGeom prst="rect">
            <a:avLst/>
          </a:prstGeom>
        </p:spPr>
      </p:pic>
      <p:pic>
        <p:nvPicPr>
          <p:cNvPr id="20" name="图片 1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7433" y="4207881"/>
            <a:ext cx="1276190" cy="6761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304343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545E178-60C0-2777-8A51-C25024F7D56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01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7BB4EE-8267-2184-8C69-240D972B11B6}"/>
              </a:ext>
            </a:extLst>
          </p:cNvPr>
          <p:cNvSpPr/>
          <p:nvPr/>
        </p:nvSpPr>
        <p:spPr bwMode="white">
          <a:xfrm>
            <a:off x="1520000" y="1677397"/>
            <a:ext cx="323809" cy="305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61135F7-D23E-8FE2-40E1-EF7FFE19EBD0}"/>
              </a:ext>
            </a:extLst>
          </p:cNvPr>
          <p:cNvSpPr/>
          <p:nvPr/>
        </p:nvSpPr>
        <p:spPr bwMode="white">
          <a:xfrm>
            <a:off x="2434285" y="1686930"/>
            <a:ext cx="323809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97BD9FF-486F-2FDC-F71A-BB364B2255F4}"/>
              </a:ext>
            </a:extLst>
          </p:cNvPr>
          <p:cNvSpPr/>
          <p:nvPr/>
        </p:nvSpPr>
        <p:spPr bwMode="white">
          <a:xfrm>
            <a:off x="5510476" y="1696462"/>
            <a:ext cx="190476" cy="25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0AADDD2-D0D6-68C2-71AC-8B7640D99E81}"/>
              </a:ext>
            </a:extLst>
          </p:cNvPr>
          <p:cNvSpPr/>
          <p:nvPr/>
        </p:nvSpPr>
        <p:spPr bwMode="white">
          <a:xfrm>
            <a:off x="6339047" y="1686930"/>
            <a:ext cx="342858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070374-86BB-BCDC-1ED2-EAB3F9779EE1}"/>
              </a:ext>
            </a:extLst>
          </p:cNvPr>
          <p:cNvSpPr/>
          <p:nvPr/>
        </p:nvSpPr>
        <p:spPr bwMode="white">
          <a:xfrm>
            <a:off x="8167619" y="1686930"/>
            <a:ext cx="314285" cy="285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F7270E-A2C0-9217-046E-A739BC9EDC5A}"/>
              </a:ext>
            </a:extLst>
          </p:cNvPr>
          <p:cNvSpPr/>
          <p:nvPr/>
        </p:nvSpPr>
        <p:spPr bwMode="white">
          <a:xfrm>
            <a:off x="9091428" y="1686930"/>
            <a:ext cx="314285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7DD41F9-D1F1-54D2-568D-13CF3FEECEE0}"/>
              </a:ext>
            </a:extLst>
          </p:cNvPr>
          <p:cNvSpPr/>
          <p:nvPr/>
        </p:nvSpPr>
        <p:spPr bwMode="white">
          <a:xfrm>
            <a:off x="1529523" y="2249342"/>
            <a:ext cx="304761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1CA74E-970B-0EA5-304A-5D846EE31C4A}"/>
              </a:ext>
            </a:extLst>
          </p:cNvPr>
          <p:cNvSpPr/>
          <p:nvPr/>
        </p:nvSpPr>
        <p:spPr bwMode="white">
          <a:xfrm>
            <a:off x="2443809" y="2239809"/>
            <a:ext cx="314285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8CB2FB96-9B81-0D56-BFA6-CBB29FAAFB9F}"/>
              </a:ext>
            </a:extLst>
          </p:cNvPr>
          <p:cNvSpPr/>
          <p:nvPr/>
        </p:nvSpPr>
        <p:spPr bwMode="white">
          <a:xfrm>
            <a:off x="4834285" y="2230277"/>
            <a:ext cx="342857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4B2FBA5-D047-420A-5597-B10FB716F9BA}"/>
              </a:ext>
            </a:extLst>
          </p:cNvPr>
          <p:cNvSpPr/>
          <p:nvPr/>
        </p:nvSpPr>
        <p:spPr bwMode="white">
          <a:xfrm>
            <a:off x="5748571" y="2239809"/>
            <a:ext cx="333333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FCF0A18-9E4A-04F9-A5BA-9939F4958C11}"/>
              </a:ext>
            </a:extLst>
          </p:cNvPr>
          <p:cNvSpPr/>
          <p:nvPr/>
        </p:nvSpPr>
        <p:spPr bwMode="white">
          <a:xfrm>
            <a:off x="8158095" y="2230277"/>
            <a:ext cx="304761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A0FE8C16-A355-CBBB-319C-7FB1B5A090F0}"/>
              </a:ext>
            </a:extLst>
          </p:cNvPr>
          <p:cNvSpPr/>
          <p:nvPr/>
        </p:nvSpPr>
        <p:spPr bwMode="white">
          <a:xfrm>
            <a:off x="9053333" y="2249342"/>
            <a:ext cx="342857" cy="247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59CE7BDA-5C78-8F23-7619-BE6450C0E482}"/>
              </a:ext>
            </a:extLst>
          </p:cNvPr>
          <p:cNvSpPr/>
          <p:nvPr/>
        </p:nvSpPr>
        <p:spPr bwMode="white">
          <a:xfrm>
            <a:off x="2120000" y="2802221"/>
            <a:ext cx="323809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CAAC5FDF-0381-483F-F7DA-DDB5172E31E8}"/>
              </a:ext>
            </a:extLst>
          </p:cNvPr>
          <p:cNvSpPr/>
          <p:nvPr/>
        </p:nvSpPr>
        <p:spPr bwMode="white">
          <a:xfrm>
            <a:off x="3043809" y="2783156"/>
            <a:ext cx="295238" cy="2669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D27CD4C-7FBA-1178-A256-D6BDD4527BB5}"/>
              </a:ext>
            </a:extLst>
          </p:cNvPr>
          <p:cNvSpPr/>
          <p:nvPr/>
        </p:nvSpPr>
        <p:spPr bwMode="white">
          <a:xfrm>
            <a:off x="5196190" y="2802221"/>
            <a:ext cx="257142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3796AE3-3DA8-62A0-FBD9-E3A1B31182A5}"/>
              </a:ext>
            </a:extLst>
          </p:cNvPr>
          <p:cNvSpPr/>
          <p:nvPr/>
        </p:nvSpPr>
        <p:spPr bwMode="white">
          <a:xfrm>
            <a:off x="6053333" y="2783156"/>
            <a:ext cx="323809" cy="276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D16178FC-577B-119E-2079-D00ABDD3C29A}"/>
              </a:ext>
            </a:extLst>
          </p:cNvPr>
          <p:cNvSpPr/>
          <p:nvPr/>
        </p:nvSpPr>
        <p:spPr bwMode="white">
          <a:xfrm>
            <a:off x="8786666" y="2811754"/>
            <a:ext cx="285714" cy="2097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0EBBBB-B281-150C-C818-41BAB694B12C}"/>
              </a:ext>
            </a:extLst>
          </p:cNvPr>
          <p:cNvSpPr/>
          <p:nvPr/>
        </p:nvSpPr>
        <p:spPr bwMode="white">
          <a:xfrm>
            <a:off x="9681904" y="2792689"/>
            <a:ext cx="314285" cy="2287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3" name="img_16777215">
            <a:extLst>
              <a:ext uri="{FF2B5EF4-FFF2-40B4-BE49-F238E27FC236}">
                <a16:creationId xmlns:a16="http://schemas.microsoft.com/office/drawing/2014/main" id="{2AA91E6F-7990-A3EB-472D-75B6F19CB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2113"/>
            <a:ext cx="10800000" cy="21389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3E81BF5D-4ED0-C732-F4AB-DA797C68A016}"/>
              </a:ext>
            </a:extLst>
          </p:cNvPr>
          <p:cNvSpPr/>
          <p:nvPr/>
        </p:nvSpPr>
        <p:spPr bwMode="white">
          <a:xfrm>
            <a:off x="2072380" y="3317153"/>
            <a:ext cx="1219047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C90D245B-BEF1-C780-D7CA-D48709525877}"/>
              </a:ext>
            </a:extLst>
          </p:cNvPr>
          <p:cNvSpPr/>
          <p:nvPr/>
        </p:nvSpPr>
        <p:spPr bwMode="white">
          <a:xfrm>
            <a:off x="6453333" y="3317153"/>
            <a:ext cx="1238095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6" name="矩形 25">
            <a:extLst>
              <a:ext uri="{FF2B5EF4-FFF2-40B4-BE49-F238E27FC236}">
                <a16:creationId xmlns:a16="http://schemas.microsoft.com/office/drawing/2014/main" id="{923757D8-9651-5315-FA6D-9EFD6A83E948}"/>
              </a:ext>
            </a:extLst>
          </p:cNvPr>
          <p:cNvSpPr/>
          <p:nvPr/>
        </p:nvSpPr>
        <p:spPr bwMode="white">
          <a:xfrm>
            <a:off x="6881904" y="3871001"/>
            <a:ext cx="1257142" cy="2769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7" name="矩形 26">
            <a:extLst>
              <a:ext uri="{FF2B5EF4-FFF2-40B4-BE49-F238E27FC236}">
                <a16:creationId xmlns:a16="http://schemas.microsoft.com/office/drawing/2014/main" id="{367B9813-E42B-5D1F-D951-AE810468AFFC}"/>
              </a:ext>
            </a:extLst>
          </p:cNvPr>
          <p:cNvSpPr/>
          <p:nvPr/>
        </p:nvSpPr>
        <p:spPr bwMode="white">
          <a:xfrm>
            <a:off x="10824761" y="3861451"/>
            <a:ext cx="733333" cy="2960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8" name="矩形 27">
            <a:extLst>
              <a:ext uri="{FF2B5EF4-FFF2-40B4-BE49-F238E27FC236}">
                <a16:creationId xmlns:a16="http://schemas.microsoft.com/office/drawing/2014/main" id="{B309B20A-01E7-BAFA-C311-F1DA23771BD0}"/>
              </a:ext>
            </a:extLst>
          </p:cNvPr>
          <p:cNvSpPr/>
          <p:nvPr/>
        </p:nvSpPr>
        <p:spPr bwMode="white">
          <a:xfrm>
            <a:off x="1015238" y="4415299"/>
            <a:ext cx="619047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9" name="矩形 28">
            <a:extLst>
              <a:ext uri="{FF2B5EF4-FFF2-40B4-BE49-F238E27FC236}">
                <a16:creationId xmlns:a16="http://schemas.microsoft.com/office/drawing/2014/main" id="{B9946FDB-E9C9-C093-5F66-40461AE8422D}"/>
              </a:ext>
            </a:extLst>
          </p:cNvPr>
          <p:cNvSpPr/>
          <p:nvPr/>
        </p:nvSpPr>
        <p:spPr bwMode="white">
          <a:xfrm>
            <a:off x="5862857" y="4969147"/>
            <a:ext cx="1190476" cy="267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30" name="矩形 29">
            <a:extLst>
              <a:ext uri="{FF2B5EF4-FFF2-40B4-BE49-F238E27FC236}">
                <a16:creationId xmlns:a16="http://schemas.microsoft.com/office/drawing/2014/main" id="{23F4A4C6-76FD-2274-1CC6-D4E3CF92F079}"/>
              </a:ext>
            </a:extLst>
          </p:cNvPr>
          <p:cNvSpPr/>
          <p:nvPr/>
        </p:nvSpPr>
        <p:spPr bwMode="white">
          <a:xfrm>
            <a:off x="9158095" y="4959598"/>
            <a:ext cx="1247619" cy="286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6463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7" fill="hold">
                      <p:stCondLst>
                        <p:cond delay="indefinite"/>
                      </p:stCondLst>
                      <p:childTnLst>
                        <p:par>
                          <p:cTn id="88" fill="hold">
                            <p:stCondLst>
                              <p:cond delay="0"/>
                            </p:stCondLst>
                            <p:childTnLst>
                              <p:par>
                                <p:cTn id="8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  <p:bldP spid="22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593EDFA-F4CC-0B10-F71A-EECE67FAE2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329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32771E0-9A80-451D-0C29-0909E3139968}"/>
              </a:ext>
            </a:extLst>
          </p:cNvPr>
          <p:cNvSpPr/>
          <p:nvPr/>
        </p:nvSpPr>
        <p:spPr bwMode="white">
          <a:xfrm>
            <a:off x="4662857" y="2280349"/>
            <a:ext cx="1400000" cy="286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7D16032-F3A2-CC6F-458B-0B8AE678168D}"/>
              </a:ext>
            </a:extLst>
          </p:cNvPr>
          <p:cNvSpPr/>
          <p:nvPr/>
        </p:nvSpPr>
        <p:spPr bwMode="white">
          <a:xfrm>
            <a:off x="9900952" y="2280349"/>
            <a:ext cx="1657143" cy="2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12FD34-52BE-50F6-D624-01DF99BD84FD}"/>
              </a:ext>
            </a:extLst>
          </p:cNvPr>
          <p:cNvSpPr/>
          <p:nvPr/>
        </p:nvSpPr>
        <p:spPr bwMode="white">
          <a:xfrm>
            <a:off x="1043809" y="2843799"/>
            <a:ext cx="314285" cy="2482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E889FA-34BC-4CD8-7FB5-8F907464009A}"/>
              </a:ext>
            </a:extLst>
          </p:cNvPr>
          <p:cNvSpPr/>
          <p:nvPr/>
        </p:nvSpPr>
        <p:spPr bwMode="white">
          <a:xfrm>
            <a:off x="6834285" y="3913399"/>
            <a:ext cx="4266666" cy="2960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593304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2023-12-30T13:27:21Z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