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660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BC839C-764A-E199-E125-A02502CB4C0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560" b="46562"/>
          <a:stretch/>
        </p:blipFill>
        <p:spPr>
          <a:xfrm>
            <a:off x="4367808" y="2636912"/>
            <a:ext cx="3600000" cy="118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2592" y="1058629"/>
            <a:ext cx="10800000" cy="4960240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334045" y="2060848"/>
            <a:ext cx="3312368" cy="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9101482" y="1735108"/>
            <a:ext cx="360040" cy="288032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6192008" y="3394733"/>
            <a:ext cx="360040" cy="288032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>
            <a:off x="9696400" y="3381751"/>
            <a:ext cx="360040" cy="288032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>
            <a:off x="5519936" y="3974288"/>
            <a:ext cx="360040" cy="288032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366867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FE0B92B-B793-E893-B033-1CFD99E5525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913"/>
          <a:stretch/>
        </p:blipFill>
        <p:spPr>
          <a:xfrm>
            <a:off x="696000" y="1196752"/>
            <a:ext cx="10800000" cy="2679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937FCDB-7CF0-8C62-4EAE-9FC4871867E6}"/>
              </a:ext>
            </a:extLst>
          </p:cNvPr>
          <p:cNvSpPr/>
          <p:nvPr/>
        </p:nvSpPr>
        <p:spPr bwMode="white">
          <a:xfrm>
            <a:off x="4286476" y="1843369"/>
            <a:ext cx="1200000" cy="27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A4C4CB-92F9-2698-2996-67B3483CBB09}"/>
              </a:ext>
            </a:extLst>
          </p:cNvPr>
          <p:cNvSpPr/>
          <p:nvPr/>
        </p:nvSpPr>
        <p:spPr bwMode="white">
          <a:xfrm>
            <a:off x="3534095" y="2406572"/>
            <a:ext cx="628571" cy="27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AEB0F6-E7FE-4DF4-FC45-5D61853395C2}"/>
              </a:ext>
            </a:extLst>
          </p:cNvPr>
          <p:cNvSpPr/>
          <p:nvPr/>
        </p:nvSpPr>
        <p:spPr bwMode="white">
          <a:xfrm>
            <a:off x="4743619" y="2960230"/>
            <a:ext cx="1161904" cy="27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2898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CEC57B-67D5-458B-21CE-064BA3A3E8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5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BAE93E7-A617-DC33-9496-06A776925EE4}"/>
              </a:ext>
            </a:extLst>
          </p:cNvPr>
          <p:cNvSpPr/>
          <p:nvPr/>
        </p:nvSpPr>
        <p:spPr bwMode="white">
          <a:xfrm>
            <a:off x="7881904" y="1201265"/>
            <a:ext cx="238095" cy="22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9141DA6-59C1-67A0-3653-5B39A02AED5C}"/>
              </a:ext>
            </a:extLst>
          </p:cNvPr>
          <p:cNvSpPr/>
          <p:nvPr/>
        </p:nvSpPr>
        <p:spPr bwMode="white">
          <a:xfrm>
            <a:off x="9377142" y="2882547"/>
            <a:ext cx="266666" cy="2197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56814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B7CE50-6D71-05E9-2716-6973FA5CEF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0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83B47509-D9C8-54FE-F124-1B0E04CB70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210574"/>
            <a:ext cx="10800000" cy="16689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1EB00A1-5CC7-9D66-9E5A-BB1375944D9D}"/>
              </a:ext>
            </a:extLst>
          </p:cNvPr>
          <p:cNvSpPr/>
          <p:nvPr/>
        </p:nvSpPr>
        <p:spPr bwMode="white">
          <a:xfrm>
            <a:off x="1494694" y="3356992"/>
            <a:ext cx="10025306" cy="320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40E6B1E-2542-1A03-2E33-2B030650F47C}"/>
              </a:ext>
            </a:extLst>
          </p:cNvPr>
          <p:cNvSpPr/>
          <p:nvPr/>
        </p:nvSpPr>
        <p:spPr bwMode="white">
          <a:xfrm>
            <a:off x="1161360" y="3933056"/>
            <a:ext cx="10263232" cy="29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C89B988-2534-5974-C2BE-81D23F69C826}"/>
              </a:ext>
            </a:extLst>
          </p:cNvPr>
          <p:cNvSpPr/>
          <p:nvPr/>
        </p:nvSpPr>
        <p:spPr bwMode="white">
          <a:xfrm>
            <a:off x="1161360" y="4498050"/>
            <a:ext cx="6476190" cy="2861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84506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2024-01-02T10:38:46Z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