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8" r:id="rId3"/>
    <p:sldId id="336" r:id="rId4"/>
    <p:sldId id="335" r:id="rId5"/>
    <p:sldId id="333" r:id="rId6"/>
    <p:sldId id="332" r:id="rId7"/>
    <p:sldId id="330" r:id="rId8"/>
    <p:sldId id="329" r:id="rId9"/>
    <p:sldId id="327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44179A-5A8C-2CCC-B6E7-E95539F9B10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224" b="45062"/>
          <a:stretch/>
        </p:blipFill>
        <p:spPr>
          <a:xfrm>
            <a:off x="3133395" y="2852936"/>
            <a:ext cx="5925210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811087B-0140-3D63-1048-84EB34C155A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2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945127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EA8ACC-B535-63AA-E559-4B42DEC21A8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445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7AC2FB-3242-F639-BF3D-5F921D9B0B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3014096"/>
            <a:ext cx="10800000" cy="190565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512504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B1DC79-8B02-D7BF-1B0D-56E68EB459D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717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183735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4F4BA5E-9E08-A3F7-3F31-EE9C30B48F1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8162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A39C1F3-AB1E-87E9-BF02-A230D06AB0B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440" y="2788204"/>
            <a:ext cx="10800000" cy="1956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73800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71016B0-130B-66B4-000D-DCACE51825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56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697485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031AB30-B796-5CBE-5076-FA9C191F162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3514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1284A2F-4E9A-C873-3765-97F3E78D07A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30736" y="3933056"/>
            <a:ext cx="10800000" cy="19173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542320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FBFAC73-A9DB-56FC-9008-93C1FB99918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2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624539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130C961-3147-ED73-11ED-317311DFC5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67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F52D7BD-193F-CB9F-0AF6-6F3710215CC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78769"/>
            <a:ext cx="10800000" cy="18512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2703825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8016680-C2EE-6821-4872-0222731340C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73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679A33E-9BB9-93F4-D275-E2B78D5761A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8805"/>
            <a:ext cx="10800000" cy="24462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28836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2023-12-30T01:13:38Z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