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8" r:id="rId4"/>
    <p:sldId id="327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AA2CE3A-59B7-5E06-352F-6C575561CEBD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" r="81559" b="42156"/>
          <a:stretch/>
        </p:blipFill>
        <p:spPr>
          <a:xfrm>
            <a:off x="3935760" y="2872802"/>
            <a:ext cx="4320480" cy="111239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A7A5171-45D0-161D-42BE-DA728CD5097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2612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47EBCFE-D6B4-1B6C-2DA7-EA3815150006}"/>
              </a:ext>
            </a:extLst>
          </p:cNvPr>
          <p:cNvSpPr/>
          <p:nvPr/>
        </p:nvSpPr>
        <p:spPr bwMode="white">
          <a:xfrm>
            <a:off x="1558095" y="1668766"/>
            <a:ext cx="238095" cy="22907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922200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F1F017C-7086-FABA-9502-0C7415F5C8D7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070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5DE07AF-1983-3078-D879-C7985A97EC76}"/>
              </a:ext>
            </a:extLst>
          </p:cNvPr>
          <p:cNvSpPr/>
          <p:nvPr/>
        </p:nvSpPr>
        <p:spPr bwMode="white">
          <a:xfrm>
            <a:off x="5072380" y="2830437"/>
            <a:ext cx="238095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EAFB99A-022C-0116-FC50-E9365BA6AF73}"/>
              </a:ext>
            </a:extLst>
          </p:cNvPr>
          <p:cNvSpPr/>
          <p:nvPr/>
        </p:nvSpPr>
        <p:spPr bwMode="white">
          <a:xfrm>
            <a:off x="9224761" y="2830437"/>
            <a:ext cx="266666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406308F-E762-5AE2-74DA-8679EE906FF5}"/>
              </a:ext>
            </a:extLst>
          </p:cNvPr>
          <p:cNvSpPr/>
          <p:nvPr/>
        </p:nvSpPr>
        <p:spPr bwMode="white">
          <a:xfrm>
            <a:off x="4729523" y="3373673"/>
            <a:ext cx="219047" cy="2192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DEC47ACC-195B-D828-BE79-9E8EBC5952BE}"/>
              </a:ext>
            </a:extLst>
          </p:cNvPr>
          <p:cNvSpPr/>
          <p:nvPr/>
        </p:nvSpPr>
        <p:spPr bwMode="white">
          <a:xfrm>
            <a:off x="10796190" y="3373673"/>
            <a:ext cx="238095" cy="2287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48653635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9D68BCB-9CC0-DC0D-C322-64E0F99943F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0985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B2D71598-D2EC-0F48-C911-ABD47BF81BBC}"/>
              </a:ext>
            </a:extLst>
          </p:cNvPr>
          <p:cNvSpPr/>
          <p:nvPr/>
        </p:nvSpPr>
        <p:spPr bwMode="white">
          <a:xfrm>
            <a:off x="5243809" y="2257863"/>
            <a:ext cx="933333" cy="2857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4F789D8-3433-F796-6D6E-11267636CBB6}"/>
              </a:ext>
            </a:extLst>
          </p:cNvPr>
          <p:cNvSpPr/>
          <p:nvPr/>
        </p:nvSpPr>
        <p:spPr bwMode="white">
          <a:xfrm>
            <a:off x="6205714" y="2800783"/>
            <a:ext cx="2619047" cy="2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9C07DA03-A863-C12C-7BB1-D0E25E339AD6}"/>
              </a:ext>
            </a:extLst>
          </p:cNvPr>
          <p:cNvSpPr/>
          <p:nvPr/>
        </p:nvSpPr>
        <p:spPr bwMode="white">
          <a:xfrm>
            <a:off x="1224761" y="3343703"/>
            <a:ext cx="3742857" cy="27622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644802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4C0873C-4AA0-A129-E06B-F155A1056AB5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7927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844F69D-7F78-8FE2-83BF-4D8D74A6BEF5}"/>
              </a:ext>
            </a:extLst>
          </p:cNvPr>
          <p:cNvSpPr/>
          <p:nvPr/>
        </p:nvSpPr>
        <p:spPr bwMode="white">
          <a:xfrm>
            <a:off x="6281904" y="2220357"/>
            <a:ext cx="628571" cy="2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89493D78-A67D-B77E-0BDF-20CAFF055451}"/>
              </a:ext>
            </a:extLst>
          </p:cNvPr>
          <p:cNvSpPr/>
          <p:nvPr/>
        </p:nvSpPr>
        <p:spPr bwMode="white">
          <a:xfrm>
            <a:off x="5148571" y="3840363"/>
            <a:ext cx="2123809" cy="2858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16749DC9-660E-4C60-D439-A7EF69FD81FC}"/>
              </a:ext>
            </a:extLst>
          </p:cNvPr>
          <p:cNvSpPr/>
          <p:nvPr/>
        </p:nvSpPr>
        <p:spPr bwMode="white">
          <a:xfrm>
            <a:off x="5158095" y="4383541"/>
            <a:ext cx="2114285" cy="2763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936DA69B-D1F5-0725-E608-028EFDE4EF5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725144"/>
            <a:ext cx="10800000" cy="15957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D4CA27E6-3F34-7D9A-8968-60989778FB85}"/>
              </a:ext>
            </a:extLst>
          </p:cNvPr>
          <p:cNvSpPr/>
          <p:nvPr/>
        </p:nvSpPr>
        <p:spPr bwMode="white">
          <a:xfrm>
            <a:off x="2358095" y="4878027"/>
            <a:ext cx="1219047" cy="28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E7B66462-46F4-D5FC-5494-273156C7F748}"/>
              </a:ext>
            </a:extLst>
          </p:cNvPr>
          <p:cNvSpPr/>
          <p:nvPr/>
        </p:nvSpPr>
        <p:spPr bwMode="white">
          <a:xfrm>
            <a:off x="6100952" y="4887582"/>
            <a:ext cx="628571" cy="2675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4D22B20A-150A-868A-AB3F-2E51A816B51A}"/>
              </a:ext>
            </a:extLst>
          </p:cNvPr>
          <p:cNvSpPr/>
          <p:nvPr/>
        </p:nvSpPr>
        <p:spPr bwMode="white">
          <a:xfrm>
            <a:off x="3405714" y="5413117"/>
            <a:ext cx="3828571" cy="2962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5116FA17-A224-0FEB-CC0E-A706D77BF2BD}"/>
              </a:ext>
            </a:extLst>
          </p:cNvPr>
          <p:cNvSpPr/>
          <p:nvPr/>
        </p:nvSpPr>
        <p:spPr bwMode="white">
          <a:xfrm>
            <a:off x="10424761" y="5422673"/>
            <a:ext cx="933333" cy="2866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AD1B000B-D9A9-1CA1-0C56-E9E82B8A9547}"/>
              </a:ext>
            </a:extLst>
          </p:cNvPr>
          <p:cNvSpPr/>
          <p:nvPr/>
        </p:nvSpPr>
        <p:spPr bwMode="white">
          <a:xfrm>
            <a:off x="1024761" y="5967319"/>
            <a:ext cx="895238" cy="2771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8989649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1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  <p:bldP spid="11" grpId="0" animBg="1"/>
      <p:bldP spid="12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2023-12-29T11:15:12Z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