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37A29C-CB30-EAF6-3738-90F279C552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559"/>
          <a:stretch/>
        </p:blipFill>
        <p:spPr>
          <a:xfrm>
            <a:off x="4296000" y="1700808"/>
            <a:ext cx="3600000" cy="3131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5565C1-C899-416E-89E2-EF3405838BD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07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0F9B8D-41CF-304A-B798-EDE0B34AFC73}"/>
              </a:ext>
            </a:extLst>
          </p:cNvPr>
          <p:cNvSpPr/>
          <p:nvPr/>
        </p:nvSpPr>
        <p:spPr bwMode="white">
          <a:xfrm>
            <a:off x="6348571" y="1134322"/>
            <a:ext cx="238095" cy="2291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219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10FB7-41D7-2AA4-AFEA-BC3A7B1F4C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193648" y="1551821"/>
            <a:ext cx="1281600" cy="653043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780392" y="1529699"/>
            <a:ext cx="1281600" cy="6530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9640" y="2800297"/>
            <a:ext cx="1281600" cy="6530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16280" y="2800297"/>
            <a:ext cx="1281600" cy="653043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71664" y="3583064"/>
            <a:ext cx="1281600" cy="65304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19936" y="3602303"/>
            <a:ext cx="666000" cy="657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32719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C66B6E-EAA0-1E7F-376C-94BAB1BBBB7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73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F408AD-25BB-DF25-668D-8EA998D5FAE1}"/>
              </a:ext>
            </a:extLst>
          </p:cNvPr>
          <p:cNvSpPr/>
          <p:nvPr/>
        </p:nvSpPr>
        <p:spPr bwMode="white">
          <a:xfrm>
            <a:off x="1491428" y="2099157"/>
            <a:ext cx="619047" cy="257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182C7D-E038-BA9B-EC83-7654E8ABA6E4}"/>
              </a:ext>
            </a:extLst>
          </p:cNvPr>
          <p:cNvSpPr/>
          <p:nvPr/>
        </p:nvSpPr>
        <p:spPr bwMode="white">
          <a:xfrm>
            <a:off x="6272380" y="2089605"/>
            <a:ext cx="619047" cy="2770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C543E94-A692-A91B-5568-66B171DB0C5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49301"/>
            <a:ext cx="10800000" cy="193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5EF1911-7868-FA43-B315-2316A6DD0D7A}"/>
              </a:ext>
            </a:extLst>
          </p:cNvPr>
          <p:cNvSpPr/>
          <p:nvPr/>
        </p:nvSpPr>
        <p:spPr bwMode="white">
          <a:xfrm>
            <a:off x="1491428" y="3054457"/>
            <a:ext cx="600000" cy="26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5D8DD2-7F89-80D0-D63A-4BAD28BF5818}"/>
              </a:ext>
            </a:extLst>
          </p:cNvPr>
          <p:cNvSpPr/>
          <p:nvPr/>
        </p:nvSpPr>
        <p:spPr bwMode="white">
          <a:xfrm>
            <a:off x="5186666" y="3064016"/>
            <a:ext cx="647619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F8367A-00B9-C10A-4C9D-61D222D57441}"/>
              </a:ext>
            </a:extLst>
          </p:cNvPr>
          <p:cNvSpPr/>
          <p:nvPr/>
        </p:nvSpPr>
        <p:spPr bwMode="white">
          <a:xfrm>
            <a:off x="2548571" y="4019981"/>
            <a:ext cx="552380" cy="258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CDE0256-2445-BA72-58BD-64319C451D17}"/>
              </a:ext>
            </a:extLst>
          </p:cNvPr>
          <p:cNvSpPr/>
          <p:nvPr/>
        </p:nvSpPr>
        <p:spPr bwMode="white">
          <a:xfrm>
            <a:off x="1453333" y="4497964"/>
            <a:ext cx="619047" cy="267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CEFA86-4766-36ED-DCEC-AC054146CBAC}"/>
              </a:ext>
            </a:extLst>
          </p:cNvPr>
          <p:cNvSpPr/>
          <p:nvPr/>
        </p:nvSpPr>
        <p:spPr bwMode="white">
          <a:xfrm>
            <a:off x="6691428" y="4507523"/>
            <a:ext cx="333333" cy="2485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7368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D4171-C00F-1513-8C47-A6681424B8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A69EC-1DCA-B8A5-07D4-477F853CDC46}"/>
              </a:ext>
            </a:extLst>
          </p:cNvPr>
          <p:cNvSpPr/>
          <p:nvPr/>
        </p:nvSpPr>
        <p:spPr bwMode="white">
          <a:xfrm>
            <a:off x="1320000" y="2086285"/>
            <a:ext cx="3171428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F5363C-494E-DE24-4491-1652242076F5}"/>
              </a:ext>
            </a:extLst>
          </p:cNvPr>
          <p:cNvSpPr/>
          <p:nvPr/>
        </p:nvSpPr>
        <p:spPr bwMode="white">
          <a:xfrm>
            <a:off x="1329523" y="3048190"/>
            <a:ext cx="5095238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CF2532-9CC7-47BC-B09F-454ED1C507A6}"/>
              </a:ext>
            </a:extLst>
          </p:cNvPr>
          <p:cNvSpPr/>
          <p:nvPr/>
        </p:nvSpPr>
        <p:spPr bwMode="white">
          <a:xfrm>
            <a:off x="5375920" y="3418952"/>
            <a:ext cx="1048841" cy="12341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4121844"/>
            <a:ext cx="10008000" cy="4501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9217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2023-12-29T12:46:27Z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