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BD27F82-EB24-A68A-2E0B-FDE335BC1C9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31658"/>
          <a:stretch/>
        </p:blipFill>
        <p:spPr>
          <a:xfrm>
            <a:off x="4367808" y="2636912"/>
            <a:ext cx="3600000" cy="14872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25B11C-8CBC-52DA-2542-99E5509715F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23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BE0A89-2569-DE1F-0087-933330C8A48F}"/>
              </a:ext>
            </a:extLst>
          </p:cNvPr>
          <p:cNvSpPr/>
          <p:nvPr/>
        </p:nvSpPr>
        <p:spPr bwMode="white">
          <a:xfrm>
            <a:off x="3853333" y="2215648"/>
            <a:ext cx="238095" cy="2295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A4A1B9-9FEF-E301-22F6-EA37ECBD509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5000"/>
            <a:ext cx="10800000" cy="262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214A3E-8011-5CF7-993D-40BB65091186}"/>
              </a:ext>
            </a:extLst>
          </p:cNvPr>
          <p:cNvSpPr/>
          <p:nvPr/>
        </p:nvSpPr>
        <p:spPr bwMode="white">
          <a:xfrm>
            <a:off x="8929523" y="3237024"/>
            <a:ext cx="238095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21657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24744"/>
            <a:ext cx="10800000" cy="3606486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1343472" y="2060848"/>
            <a:ext cx="3024336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6960096" y="180145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347428" y="241682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9048328" y="236755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3791744" y="2927987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12078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3" grpId="0"/>
      <p:bldP spid="14" grpId="0"/>
      <p:bldP spid="1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3B1452-0BCE-93B7-43AF-D2B83A1EAB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55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62B4D1-BB45-8393-45CB-D490183721BD}"/>
              </a:ext>
            </a:extLst>
          </p:cNvPr>
          <p:cNvSpPr/>
          <p:nvPr/>
        </p:nvSpPr>
        <p:spPr bwMode="white">
          <a:xfrm>
            <a:off x="4320000" y="1086530"/>
            <a:ext cx="314285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88E436-87F1-83D0-690A-49E06A7597CC}"/>
              </a:ext>
            </a:extLst>
          </p:cNvPr>
          <p:cNvSpPr/>
          <p:nvPr/>
        </p:nvSpPr>
        <p:spPr bwMode="white">
          <a:xfrm>
            <a:off x="9234285" y="1105618"/>
            <a:ext cx="638095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D3AF45-A533-5CD3-67C0-4359C02E2B5F}"/>
              </a:ext>
            </a:extLst>
          </p:cNvPr>
          <p:cNvSpPr/>
          <p:nvPr/>
        </p:nvSpPr>
        <p:spPr bwMode="white">
          <a:xfrm>
            <a:off x="2215238" y="1611461"/>
            <a:ext cx="2400000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F6A522C-637E-3B43-01F4-00ED4E32F9C5}"/>
              </a:ext>
            </a:extLst>
          </p:cNvPr>
          <p:cNvSpPr/>
          <p:nvPr/>
        </p:nvSpPr>
        <p:spPr bwMode="white">
          <a:xfrm>
            <a:off x="6710476" y="1630550"/>
            <a:ext cx="590476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D8F2EB-54B1-3BD8-8895-C22E1555C37F}"/>
              </a:ext>
            </a:extLst>
          </p:cNvPr>
          <p:cNvSpPr/>
          <p:nvPr/>
        </p:nvSpPr>
        <p:spPr bwMode="white">
          <a:xfrm>
            <a:off x="10748571" y="1630550"/>
            <a:ext cx="590476" cy="248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3BE8852-39B5-F356-FA75-6A37D275E997}"/>
              </a:ext>
            </a:extLst>
          </p:cNvPr>
          <p:cNvSpPr/>
          <p:nvPr/>
        </p:nvSpPr>
        <p:spPr bwMode="white">
          <a:xfrm>
            <a:off x="1024761" y="2145936"/>
            <a:ext cx="923809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5F59D79-152D-827A-62F1-2603B574CA4B}"/>
              </a:ext>
            </a:extLst>
          </p:cNvPr>
          <p:cNvSpPr/>
          <p:nvPr/>
        </p:nvSpPr>
        <p:spPr bwMode="white">
          <a:xfrm>
            <a:off x="9386666" y="2661323"/>
            <a:ext cx="1952380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3273BF1-FDE5-8BAC-2C59-784A7085785A}"/>
              </a:ext>
            </a:extLst>
          </p:cNvPr>
          <p:cNvSpPr/>
          <p:nvPr/>
        </p:nvSpPr>
        <p:spPr bwMode="white">
          <a:xfrm>
            <a:off x="1005714" y="3176710"/>
            <a:ext cx="5866666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7211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ADDEF8-F72F-485B-7ACC-AE3E7D6CC75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6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3D805B1-3924-2CBA-7074-2EBF41E2E351}"/>
              </a:ext>
            </a:extLst>
          </p:cNvPr>
          <p:cNvSpPr/>
          <p:nvPr/>
        </p:nvSpPr>
        <p:spPr bwMode="white">
          <a:xfrm>
            <a:off x="1510476" y="2204864"/>
            <a:ext cx="10009524" cy="3037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C5CAEE5-B9B9-8A48-66F5-ACF03C726EF5}"/>
              </a:ext>
            </a:extLst>
          </p:cNvPr>
          <p:cNvSpPr/>
          <p:nvPr/>
        </p:nvSpPr>
        <p:spPr bwMode="white">
          <a:xfrm>
            <a:off x="1205714" y="2737677"/>
            <a:ext cx="10152380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CC771B-2BEC-F154-6690-C8B5C3757326}"/>
              </a:ext>
            </a:extLst>
          </p:cNvPr>
          <p:cNvSpPr/>
          <p:nvPr/>
        </p:nvSpPr>
        <p:spPr bwMode="white">
          <a:xfrm>
            <a:off x="1215238" y="3212976"/>
            <a:ext cx="10425378" cy="345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2E61ED3-9218-5C78-63F9-5F566C605DDD}"/>
              </a:ext>
            </a:extLst>
          </p:cNvPr>
          <p:cNvSpPr/>
          <p:nvPr/>
        </p:nvSpPr>
        <p:spPr bwMode="white">
          <a:xfrm>
            <a:off x="1205714" y="3797084"/>
            <a:ext cx="1361904" cy="276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6882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2024-01-02T10:40:41Z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