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5" r:id="rId3"/>
    <p:sldId id="334" r:id="rId4"/>
    <p:sldId id="333" r:id="rId5"/>
    <p:sldId id="332" r:id="rId6"/>
    <p:sldId id="331" r:id="rId7"/>
    <p:sldId id="330" r:id="rId8"/>
    <p:sldId id="328" r:id="rId9"/>
    <p:sldId id="327" r:id="rId10"/>
    <p:sldId id="326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727A6E-4B76-FCAD-EAEF-29C9488B10B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6183"/>
          <a:stretch/>
        </p:blipFill>
        <p:spPr>
          <a:xfrm>
            <a:off x="3694707" y="2924944"/>
            <a:ext cx="4802586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84C5BA-04DD-80C5-6791-715B00692EC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6EF9169-582B-E72C-AC63-0C8FAE2908B3}"/>
              </a:ext>
            </a:extLst>
          </p:cNvPr>
          <p:cNvSpPr/>
          <p:nvPr/>
        </p:nvSpPr>
        <p:spPr bwMode="white">
          <a:xfrm>
            <a:off x="1929523" y="1669306"/>
            <a:ext cx="580952" cy="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CD56053-16B7-01D7-EC73-34B94D346363}"/>
              </a:ext>
            </a:extLst>
          </p:cNvPr>
          <p:cNvSpPr/>
          <p:nvPr/>
        </p:nvSpPr>
        <p:spPr bwMode="white">
          <a:xfrm>
            <a:off x="5434285" y="1659754"/>
            <a:ext cx="638095" cy="2770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DCE6F7E-30C2-4812-C499-CBAA03D02480}"/>
              </a:ext>
            </a:extLst>
          </p:cNvPr>
          <p:cNvSpPr/>
          <p:nvPr/>
        </p:nvSpPr>
        <p:spPr bwMode="white">
          <a:xfrm>
            <a:off x="3281904" y="2213779"/>
            <a:ext cx="638095" cy="2674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F4A6C99-B265-B0DB-2ADC-4842CD8EAAA0}"/>
              </a:ext>
            </a:extLst>
          </p:cNvPr>
          <p:cNvSpPr/>
          <p:nvPr/>
        </p:nvSpPr>
        <p:spPr bwMode="white">
          <a:xfrm>
            <a:off x="7720000" y="2786908"/>
            <a:ext cx="219047" cy="2196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F1012E3A-2744-FD89-BF4A-C140B8DD900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3818"/>
            <a:ext cx="10800000" cy="213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1825144-F906-E7C1-AA81-986491F9AC53}"/>
              </a:ext>
            </a:extLst>
          </p:cNvPr>
          <p:cNvSpPr/>
          <p:nvPr/>
        </p:nvSpPr>
        <p:spPr bwMode="white">
          <a:xfrm>
            <a:off x="10881904" y="4428197"/>
            <a:ext cx="209523" cy="1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C2DC648E-1345-97A5-ABFD-34498A084A36}"/>
              </a:ext>
            </a:extLst>
          </p:cNvPr>
          <p:cNvSpPr/>
          <p:nvPr/>
        </p:nvSpPr>
        <p:spPr bwMode="white">
          <a:xfrm>
            <a:off x="10881904" y="4972495"/>
            <a:ext cx="209523" cy="1623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56D968-5B55-D48C-9667-32D4A4338D36}"/>
              </a:ext>
            </a:extLst>
          </p:cNvPr>
          <p:cNvSpPr/>
          <p:nvPr/>
        </p:nvSpPr>
        <p:spPr bwMode="white">
          <a:xfrm>
            <a:off x="10815238" y="5459500"/>
            <a:ext cx="304762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39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9" grpId="0" animBg="1"/>
      <p:bldP spid="11" grpId="0" animBg="1"/>
      <p:bldP spid="12" grpId="0" animBg="1"/>
      <p:bldP spid="13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68B933-7573-2A83-F923-015D7E8803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6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040263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C7067F-2FC1-304A-963A-5079C6D3F0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90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80353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B12A3C-89DE-6B99-770A-A82990931CA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01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47763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FE494C-BE90-61EA-6509-17645AEE114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35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463C84-BE82-1585-9830-1DCF83600898}"/>
              </a:ext>
            </a:extLst>
          </p:cNvPr>
          <p:cNvSpPr/>
          <p:nvPr/>
        </p:nvSpPr>
        <p:spPr bwMode="white">
          <a:xfrm>
            <a:off x="1472380" y="1715418"/>
            <a:ext cx="628571" cy="2954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B2F08B-C2D2-AFA6-9142-338EE3CA514F}"/>
              </a:ext>
            </a:extLst>
          </p:cNvPr>
          <p:cNvSpPr/>
          <p:nvPr/>
        </p:nvSpPr>
        <p:spPr bwMode="white">
          <a:xfrm>
            <a:off x="4805714" y="1724949"/>
            <a:ext cx="590476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F38ACC-14BD-7EE5-07BB-FDEA9D0D0B2C}"/>
              </a:ext>
            </a:extLst>
          </p:cNvPr>
          <p:cNvSpPr/>
          <p:nvPr/>
        </p:nvSpPr>
        <p:spPr bwMode="white">
          <a:xfrm>
            <a:off x="8405714" y="1724949"/>
            <a:ext cx="628571" cy="2859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10AFD6-4FDE-8434-4031-AC9E01EF927E}"/>
              </a:ext>
            </a:extLst>
          </p:cNvPr>
          <p:cNvSpPr/>
          <p:nvPr/>
        </p:nvSpPr>
        <p:spPr bwMode="white">
          <a:xfrm>
            <a:off x="2062857" y="2287278"/>
            <a:ext cx="638095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FECCA5-05E4-B179-21E3-965FAA6750C1}"/>
              </a:ext>
            </a:extLst>
          </p:cNvPr>
          <p:cNvSpPr/>
          <p:nvPr/>
        </p:nvSpPr>
        <p:spPr bwMode="white">
          <a:xfrm>
            <a:off x="5377142" y="2287278"/>
            <a:ext cx="647619" cy="2573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1FC600F-B8AD-2B1C-33D5-65E23EDE7AD1}"/>
              </a:ext>
            </a:extLst>
          </p:cNvPr>
          <p:cNvSpPr/>
          <p:nvPr/>
        </p:nvSpPr>
        <p:spPr bwMode="white">
          <a:xfrm>
            <a:off x="9034285" y="2287278"/>
            <a:ext cx="580952" cy="2668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F69ABC5-F3FD-07AD-1673-777A387CDFAE}"/>
              </a:ext>
            </a:extLst>
          </p:cNvPr>
          <p:cNvSpPr/>
          <p:nvPr/>
        </p:nvSpPr>
        <p:spPr bwMode="white">
          <a:xfrm>
            <a:off x="7253333" y="2868670"/>
            <a:ext cx="238095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866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908D926-8281-DB01-FF6E-918DBFB177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61F5F4-1C22-AE27-A0AC-AF94C7D5D883}"/>
              </a:ext>
            </a:extLst>
          </p:cNvPr>
          <p:cNvSpPr/>
          <p:nvPr/>
        </p:nvSpPr>
        <p:spPr bwMode="white">
          <a:xfrm>
            <a:off x="8748571" y="1143938"/>
            <a:ext cx="238094" cy="2292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47545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A52E8B7-06D7-5A38-EF7E-54F1224B8AF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795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F98FF1E-5885-E227-781C-45981A1AB448}"/>
              </a:ext>
            </a:extLst>
          </p:cNvPr>
          <p:cNvSpPr/>
          <p:nvPr/>
        </p:nvSpPr>
        <p:spPr bwMode="white">
          <a:xfrm>
            <a:off x="7939047" y="1029215"/>
            <a:ext cx="1228571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C9495F4-03AC-3734-5AB3-035A0DE33C88}"/>
              </a:ext>
            </a:extLst>
          </p:cNvPr>
          <p:cNvSpPr/>
          <p:nvPr/>
        </p:nvSpPr>
        <p:spPr bwMode="white">
          <a:xfrm>
            <a:off x="2577142" y="1572760"/>
            <a:ext cx="3447619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864ECBC-F688-B09B-4AC2-E6B8C58BE2EE}"/>
              </a:ext>
            </a:extLst>
          </p:cNvPr>
          <p:cNvSpPr/>
          <p:nvPr/>
        </p:nvSpPr>
        <p:spPr bwMode="white">
          <a:xfrm>
            <a:off x="9320000" y="1572760"/>
            <a:ext cx="1838095" cy="2956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361678-F8AF-647B-809D-F2ABE4B3E858}"/>
              </a:ext>
            </a:extLst>
          </p:cNvPr>
          <p:cNvSpPr/>
          <p:nvPr/>
        </p:nvSpPr>
        <p:spPr bwMode="white">
          <a:xfrm>
            <a:off x="1796190" y="2669386"/>
            <a:ext cx="1200000" cy="2860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EF34286-B158-327A-5C15-E6E9E2CD8BEF}"/>
              </a:ext>
            </a:extLst>
          </p:cNvPr>
          <p:cNvSpPr/>
          <p:nvPr/>
        </p:nvSpPr>
        <p:spPr bwMode="white">
          <a:xfrm>
            <a:off x="3900952" y="2688458"/>
            <a:ext cx="1219047" cy="247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47F7EAA-D95A-5AEC-A5D7-94FB4582D6F7}"/>
              </a:ext>
            </a:extLst>
          </p:cNvPr>
          <p:cNvSpPr/>
          <p:nvPr/>
        </p:nvSpPr>
        <p:spPr bwMode="white">
          <a:xfrm>
            <a:off x="10224761" y="2669386"/>
            <a:ext cx="600000" cy="276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E5BE92D4-F356-05B4-3116-D0A14B6DBBE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65758"/>
            <a:ext cx="10800000" cy="162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7442A41-5E11-4C3D-268A-E1CC44C017F4}"/>
              </a:ext>
            </a:extLst>
          </p:cNvPr>
          <p:cNvSpPr/>
          <p:nvPr/>
        </p:nvSpPr>
        <p:spPr bwMode="white">
          <a:xfrm>
            <a:off x="1310476" y="4213757"/>
            <a:ext cx="10095238" cy="2954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7654DA-04DA-F23B-EB61-71F167A314EC}"/>
              </a:ext>
            </a:extLst>
          </p:cNvPr>
          <p:cNvSpPr/>
          <p:nvPr/>
        </p:nvSpPr>
        <p:spPr bwMode="white">
          <a:xfrm>
            <a:off x="1072380" y="4766463"/>
            <a:ext cx="1609523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985497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86ACF5-09E4-3119-D4E4-7CD1396EE7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9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341443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06C3B2-39E0-9C3B-7700-BEB87F92B6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90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8648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2023-12-29T13:49:43Z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