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5E89E80-3E5B-96D1-CE82-0D70683A2C9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2444" r="44221" b="47885"/>
          <a:stretch/>
        </p:blipFill>
        <p:spPr>
          <a:xfrm>
            <a:off x="4591492" y="2790072"/>
            <a:ext cx="3009016" cy="1071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7BD1CE-1CAD-F50C-E0A3-2FFC5E78FCB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6DE65DE-33A8-CAF8-4B5C-56CF535E2139}"/>
              </a:ext>
            </a:extLst>
          </p:cNvPr>
          <p:cNvSpPr/>
          <p:nvPr/>
        </p:nvSpPr>
        <p:spPr bwMode="white">
          <a:xfrm>
            <a:off x="3158095" y="1412776"/>
            <a:ext cx="742857" cy="12078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198287" y="2125465"/>
            <a:ext cx="648000" cy="468555"/>
          </a:xfrm>
          <a:prstGeom prst="rect">
            <a:avLst/>
          </a:prstGeom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CA1DE8D-7A97-9539-C01C-AA0DC4D47B2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3717032"/>
            <a:ext cx="10800000" cy="2815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277747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img_16777215">
            <a:extLst>
              <a:ext uri="{FF2B5EF4-FFF2-40B4-BE49-F238E27FC236}">
                <a16:creationId xmlns:a16="http://schemas.microsoft.com/office/drawing/2014/main" id="{52E660CC-A42C-AEEB-DECD-A1ADB58B4B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052736"/>
            <a:ext cx="10800000" cy="28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77074AC-57AC-E109-D252-B835B8C39D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3943947"/>
            <a:ext cx="10800000" cy="22478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8B31AA8-9F67-FF67-A98C-C78568CCDCCB}"/>
              </a:ext>
            </a:extLst>
          </p:cNvPr>
          <p:cNvSpPr/>
          <p:nvPr/>
        </p:nvSpPr>
        <p:spPr bwMode="white">
          <a:xfrm>
            <a:off x="3570431" y="4610695"/>
            <a:ext cx="1228571" cy="295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D85A7B-8DBE-7FF7-C7CA-52C2C992C971}"/>
              </a:ext>
            </a:extLst>
          </p:cNvPr>
          <p:cNvSpPr/>
          <p:nvPr/>
        </p:nvSpPr>
        <p:spPr bwMode="white">
          <a:xfrm>
            <a:off x="6265669" y="4610695"/>
            <a:ext cx="1257142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C6D00F-AD2D-5888-ED55-1F8D032EA9DF}"/>
              </a:ext>
            </a:extLst>
          </p:cNvPr>
          <p:cNvSpPr/>
          <p:nvPr/>
        </p:nvSpPr>
        <p:spPr bwMode="white">
          <a:xfrm>
            <a:off x="6046622" y="5182193"/>
            <a:ext cx="638095" cy="2762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DCF6235-E25C-4C95-40B0-4D87FCD08330}"/>
              </a:ext>
            </a:extLst>
          </p:cNvPr>
          <p:cNvSpPr/>
          <p:nvPr/>
        </p:nvSpPr>
        <p:spPr bwMode="white">
          <a:xfrm>
            <a:off x="3246622" y="5744166"/>
            <a:ext cx="3971428" cy="28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85557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F27328-BFA9-5982-DD67-9667A34C94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7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74AFC47-DDB8-3A27-7E12-02779CFA6A17}"/>
              </a:ext>
            </a:extLst>
          </p:cNvPr>
          <p:cNvSpPr/>
          <p:nvPr/>
        </p:nvSpPr>
        <p:spPr bwMode="white">
          <a:xfrm>
            <a:off x="5872380" y="1086431"/>
            <a:ext cx="1580952" cy="295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CF124C8-8B05-3C74-CB6E-2FCF502CE609}"/>
              </a:ext>
            </a:extLst>
          </p:cNvPr>
          <p:cNvSpPr/>
          <p:nvPr/>
        </p:nvSpPr>
        <p:spPr bwMode="white">
          <a:xfrm>
            <a:off x="2891428" y="1677660"/>
            <a:ext cx="219047" cy="2288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22A1415-0C31-F6F8-F6FD-9637E0C1CB99}"/>
              </a:ext>
            </a:extLst>
          </p:cNvPr>
          <p:cNvSpPr/>
          <p:nvPr/>
        </p:nvSpPr>
        <p:spPr bwMode="white">
          <a:xfrm>
            <a:off x="1320000" y="3909075"/>
            <a:ext cx="9219047" cy="2860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890067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2023-12-30T01:02:19Z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