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A1043D-4E28-4F7B-05DD-F91ECB01966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889" b="38625"/>
          <a:stretch/>
        </p:blipFill>
        <p:spPr>
          <a:xfrm>
            <a:off x="2738674" y="2988952"/>
            <a:ext cx="6714652" cy="711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BD1DD-F516-EB5E-563A-774EFBB14B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145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BD089F4-670C-0006-AEE2-11BB0FC11E28}"/>
              </a:ext>
            </a:extLst>
          </p:cNvPr>
          <p:cNvSpPr/>
          <p:nvPr/>
        </p:nvSpPr>
        <p:spPr bwMode="white">
          <a:xfrm>
            <a:off x="3481904" y="1468476"/>
            <a:ext cx="238095" cy="229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9E2D7F3-B6DB-8DD8-C242-6DF0A2BF0D8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36" y="2986548"/>
            <a:ext cx="10800000" cy="200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713D9E4-2CB0-0E64-17E7-FFCAF36ACCEB}"/>
              </a:ext>
            </a:extLst>
          </p:cNvPr>
          <p:cNvSpPr/>
          <p:nvPr/>
        </p:nvSpPr>
        <p:spPr bwMode="white">
          <a:xfrm>
            <a:off x="7551307" y="3082108"/>
            <a:ext cx="247619" cy="22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6318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5DBB4D-935C-4EA2-87DA-FFE095CA52C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2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551B656-E487-8244-480C-E6F6FEF7B84C}"/>
              </a:ext>
            </a:extLst>
          </p:cNvPr>
          <p:cNvSpPr/>
          <p:nvPr/>
        </p:nvSpPr>
        <p:spPr bwMode="white">
          <a:xfrm>
            <a:off x="3500952" y="3481502"/>
            <a:ext cx="7914285" cy="295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83476A-0419-341F-709A-2308F4E1A4E5}"/>
              </a:ext>
            </a:extLst>
          </p:cNvPr>
          <p:cNvSpPr/>
          <p:nvPr/>
        </p:nvSpPr>
        <p:spPr bwMode="white">
          <a:xfrm>
            <a:off x="1015238" y="3891801"/>
            <a:ext cx="1676190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4161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CAF805-D13A-4B93-A7BA-2D37F5DCC4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82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0BF60B8-9CD7-B49E-9DE7-67C138B7DA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4"/>
          <a:stretch/>
        </p:blipFill>
        <p:spPr>
          <a:xfrm>
            <a:off x="1175752" y="2348880"/>
            <a:ext cx="9840496" cy="3134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5F9F0A5-4DAE-74FE-057F-7E4164825A0E}"/>
              </a:ext>
            </a:extLst>
          </p:cNvPr>
          <p:cNvSpPr/>
          <p:nvPr/>
        </p:nvSpPr>
        <p:spPr bwMode="white">
          <a:xfrm>
            <a:off x="5794799" y="2510850"/>
            <a:ext cx="1047619" cy="247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68653B-1B05-482C-D6C8-2F1BF4A51A02}"/>
              </a:ext>
            </a:extLst>
          </p:cNvPr>
          <p:cNvSpPr/>
          <p:nvPr/>
        </p:nvSpPr>
        <p:spPr bwMode="white">
          <a:xfrm>
            <a:off x="1356704" y="4263943"/>
            <a:ext cx="1810672" cy="1045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0C0FA27-E280-AC75-E9F5-D08AF87071F5}"/>
              </a:ext>
            </a:extLst>
          </p:cNvPr>
          <p:cNvSpPr/>
          <p:nvPr/>
        </p:nvSpPr>
        <p:spPr bwMode="white">
          <a:xfrm>
            <a:off x="8385275" y="4244887"/>
            <a:ext cx="2361904" cy="7770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496BBC-9B43-8238-05D8-84F1D6D56170}"/>
              </a:ext>
            </a:extLst>
          </p:cNvPr>
          <p:cNvSpPr/>
          <p:nvPr/>
        </p:nvSpPr>
        <p:spPr bwMode="white">
          <a:xfrm>
            <a:off x="4175488" y="4244887"/>
            <a:ext cx="3384376" cy="1065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4821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4B16C0-348C-500F-2C33-CA96AECC20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4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944526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2023-12-30T00:37:04Z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