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0" r:id="rId3"/>
    <p:sldId id="329" r:id="rId4"/>
    <p:sldId id="327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9987709-F4E8-1940-2063-B845D70F53A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893" b="38692"/>
          <a:stretch/>
        </p:blipFill>
        <p:spPr>
          <a:xfrm>
            <a:off x="4151784" y="2636912"/>
            <a:ext cx="3600000" cy="13040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53C6684-9F4B-2158-2CF5-23C7646ABFF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5074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58D946F-EC55-2B39-B373-54B7F844F3E8}"/>
              </a:ext>
            </a:extLst>
          </p:cNvPr>
          <p:cNvSpPr/>
          <p:nvPr/>
        </p:nvSpPr>
        <p:spPr bwMode="white">
          <a:xfrm>
            <a:off x="7481904" y="2472330"/>
            <a:ext cx="542857" cy="477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4748957-22F6-AA78-2793-DBC2C627BCDA}"/>
              </a:ext>
            </a:extLst>
          </p:cNvPr>
          <p:cNvSpPr/>
          <p:nvPr/>
        </p:nvSpPr>
        <p:spPr bwMode="white">
          <a:xfrm>
            <a:off x="4767619" y="2597010"/>
            <a:ext cx="533333" cy="219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BC39438-7318-F3ED-EAF8-A31BA4D63BE7}"/>
              </a:ext>
            </a:extLst>
          </p:cNvPr>
          <p:cNvSpPr/>
          <p:nvPr/>
        </p:nvSpPr>
        <p:spPr bwMode="white">
          <a:xfrm>
            <a:off x="5662857" y="2587451"/>
            <a:ext cx="542857" cy="2389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2A9408A-BB6A-1146-76BA-83A5A139099A}"/>
              </a:ext>
            </a:extLst>
          </p:cNvPr>
          <p:cNvSpPr/>
          <p:nvPr/>
        </p:nvSpPr>
        <p:spPr bwMode="white">
          <a:xfrm>
            <a:off x="6558095" y="2587451"/>
            <a:ext cx="542857" cy="22941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E2D2F568-A81D-8D73-225B-888C2BC63002}"/>
              </a:ext>
            </a:extLst>
          </p:cNvPr>
          <p:cNvSpPr/>
          <p:nvPr/>
        </p:nvSpPr>
        <p:spPr bwMode="white">
          <a:xfrm>
            <a:off x="8415238" y="2463186"/>
            <a:ext cx="523809" cy="4779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453023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36DFAE8-939A-AF13-4895-9C49C0E768E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663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E9DE5C3-DCC7-A110-4126-8A51F6D7F901}"/>
              </a:ext>
            </a:extLst>
          </p:cNvPr>
          <p:cNvSpPr/>
          <p:nvPr/>
        </p:nvSpPr>
        <p:spPr bwMode="white">
          <a:xfrm>
            <a:off x="9215238" y="2291664"/>
            <a:ext cx="628571" cy="2390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275ACD8-FD91-0C4F-62D0-BB62CCEE4593}"/>
              </a:ext>
            </a:extLst>
          </p:cNvPr>
          <p:cNvSpPr/>
          <p:nvPr/>
        </p:nvSpPr>
        <p:spPr bwMode="white">
          <a:xfrm>
            <a:off x="2396190" y="2855869"/>
            <a:ext cx="580952" cy="2103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363E9424-C780-E65A-4910-4EDCA65C7AD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7280" y="3241837"/>
            <a:ext cx="10800000" cy="21970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605438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6184B15-A078-52B4-33DD-809154198A2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18543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8388B06-E686-81D7-7164-7BFE180A50ED}"/>
              </a:ext>
            </a:extLst>
          </p:cNvPr>
          <p:cNvSpPr/>
          <p:nvPr/>
        </p:nvSpPr>
        <p:spPr bwMode="white">
          <a:xfrm>
            <a:off x="4939047" y="1668668"/>
            <a:ext cx="4895238" cy="2958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03F7822-CA43-4C83-D152-D2192B19F5F1}"/>
              </a:ext>
            </a:extLst>
          </p:cNvPr>
          <p:cNvSpPr/>
          <p:nvPr/>
        </p:nvSpPr>
        <p:spPr bwMode="white">
          <a:xfrm>
            <a:off x="1453333" y="2222185"/>
            <a:ext cx="628571" cy="2767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DC8D808C-ECD7-C574-C8CA-099DE6CE931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068960"/>
            <a:ext cx="10800000" cy="29871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4F5FDA1-11C3-A39A-C606-CF6E9BCDFDC5}"/>
              </a:ext>
            </a:extLst>
          </p:cNvPr>
          <p:cNvSpPr/>
          <p:nvPr/>
        </p:nvSpPr>
        <p:spPr bwMode="white">
          <a:xfrm>
            <a:off x="3967619" y="3908798"/>
            <a:ext cx="2009523" cy="10410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4134728-5041-E39D-001A-6E10F29C9CC6}"/>
              </a:ext>
            </a:extLst>
          </p:cNvPr>
          <p:cNvSpPr/>
          <p:nvPr/>
        </p:nvSpPr>
        <p:spPr bwMode="white">
          <a:xfrm>
            <a:off x="6443809" y="3927884"/>
            <a:ext cx="2009523" cy="10940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099610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B3CE3D-9959-EDC1-227D-4704DCB6169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7451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DA2E614-428E-CA5B-1792-FB1C780B26F7}"/>
              </a:ext>
            </a:extLst>
          </p:cNvPr>
          <p:cNvSpPr/>
          <p:nvPr/>
        </p:nvSpPr>
        <p:spPr bwMode="white">
          <a:xfrm>
            <a:off x="2910476" y="2338239"/>
            <a:ext cx="6171428" cy="2961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21C8A5C4-49FB-0E4A-303C-745DB4D50FD1}"/>
              </a:ext>
            </a:extLst>
          </p:cNvPr>
          <p:cNvSpPr/>
          <p:nvPr/>
        </p:nvSpPr>
        <p:spPr bwMode="white">
          <a:xfrm>
            <a:off x="2910476" y="2940149"/>
            <a:ext cx="4504761" cy="2866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69066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2023-12-29T11:06:57Z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