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77992B-8D1A-5352-C720-39F5CFAC64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38067"/>
          <a:stretch/>
        </p:blipFill>
        <p:spPr>
          <a:xfrm>
            <a:off x="4296000" y="2708920"/>
            <a:ext cx="3600000" cy="118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AFF277-91FD-F115-72E9-34EAC600EF4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077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8424" y="2080125"/>
            <a:ext cx="7982272" cy="2682302"/>
          </a:xfrm>
          <a:prstGeom prst="rect">
            <a:avLst/>
          </a:prstGeom>
        </p:spPr>
      </p:pic>
      <p:cxnSp>
        <p:nvCxnSpPr>
          <p:cNvPr id="7" name="直接连接符 6"/>
          <p:cNvCxnSpPr/>
          <p:nvPr/>
        </p:nvCxnSpPr>
        <p:spPr>
          <a:xfrm>
            <a:off x="2135560" y="2276872"/>
            <a:ext cx="4320480" cy="57606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/>
        </p:nvCxnSpPr>
        <p:spPr>
          <a:xfrm>
            <a:off x="2567608" y="2852936"/>
            <a:ext cx="3888432" cy="57606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2115408" y="3398575"/>
            <a:ext cx="4340632" cy="1077524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V="1">
            <a:off x="1991544" y="2368285"/>
            <a:ext cx="4464496" cy="1606355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 flipV="1">
            <a:off x="1991544" y="3937337"/>
            <a:ext cx="4464496" cy="680223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8" name="img_16777215">
            <a:extLst>
              <a:ext uri="{FF2B5EF4-FFF2-40B4-BE49-F238E27FC236}">
                <a16:creationId xmlns:a16="http://schemas.microsoft.com/office/drawing/2014/main" id="{225E6AF5-931A-BF7F-B1E9-DCC3ACABC43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16" y="4825514"/>
            <a:ext cx="10800000" cy="11706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2167D649-014A-D240-8C68-11CBCF5E2296}"/>
              </a:ext>
            </a:extLst>
          </p:cNvPr>
          <p:cNvSpPr/>
          <p:nvPr/>
        </p:nvSpPr>
        <p:spPr bwMode="white">
          <a:xfrm>
            <a:off x="5344177" y="5007823"/>
            <a:ext cx="600000" cy="23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AE2F9AE-C05B-ACFC-F1E8-DE5155D49487}"/>
              </a:ext>
            </a:extLst>
          </p:cNvPr>
          <p:cNvSpPr/>
          <p:nvPr/>
        </p:nvSpPr>
        <p:spPr bwMode="white">
          <a:xfrm>
            <a:off x="7201320" y="4979037"/>
            <a:ext cx="600000" cy="287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6159575C-6C5A-0875-11E7-0CC539AB46D5}"/>
              </a:ext>
            </a:extLst>
          </p:cNvPr>
          <p:cNvSpPr/>
          <p:nvPr/>
        </p:nvSpPr>
        <p:spPr bwMode="white">
          <a:xfrm>
            <a:off x="9029892" y="4988632"/>
            <a:ext cx="647620" cy="2686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9B7AC2A9-82E6-5EA6-D650-E82DF789B0FC}"/>
              </a:ext>
            </a:extLst>
          </p:cNvPr>
          <p:cNvSpPr/>
          <p:nvPr/>
        </p:nvSpPr>
        <p:spPr bwMode="white">
          <a:xfrm>
            <a:off x="10782273" y="4998227"/>
            <a:ext cx="590476" cy="239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68642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 animBg="1"/>
      <p:bldP spid="21" grpId="0" animBg="1"/>
      <p:bldP spid="22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EA93C7B-6513-7F4E-9803-339C011F01A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78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819F121-9B5F-A942-A02D-B94BACEBC1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96" y="3257921"/>
            <a:ext cx="10800000" cy="2586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96651BA-8CE0-F0E8-1A3B-50F26439E2D3}"/>
              </a:ext>
            </a:extLst>
          </p:cNvPr>
          <p:cNvSpPr/>
          <p:nvPr/>
        </p:nvSpPr>
        <p:spPr bwMode="white">
          <a:xfrm>
            <a:off x="4593962" y="3639654"/>
            <a:ext cx="123809" cy="10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8A99EA-B9DF-5194-BA32-6175C31C8DCE}"/>
              </a:ext>
            </a:extLst>
          </p:cNvPr>
          <p:cNvSpPr/>
          <p:nvPr/>
        </p:nvSpPr>
        <p:spPr bwMode="white">
          <a:xfrm>
            <a:off x="8013010" y="3639654"/>
            <a:ext cx="123808" cy="10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DF9DCBE-C8A0-E2D8-9B7B-EF1D67F7F756}"/>
              </a:ext>
            </a:extLst>
          </p:cNvPr>
          <p:cNvSpPr/>
          <p:nvPr/>
        </p:nvSpPr>
        <p:spPr bwMode="white">
          <a:xfrm>
            <a:off x="4527296" y="4336318"/>
            <a:ext cx="123809" cy="104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5211DD9-1689-9B9D-8A71-E7BA18266DED}"/>
              </a:ext>
            </a:extLst>
          </p:cNvPr>
          <p:cNvSpPr/>
          <p:nvPr/>
        </p:nvSpPr>
        <p:spPr bwMode="white">
          <a:xfrm>
            <a:off x="6879676" y="4364948"/>
            <a:ext cx="142857" cy="85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0E6C936-FF8A-1D3F-31E7-AF7434BDC82C}"/>
              </a:ext>
            </a:extLst>
          </p:cNvPr>
          <p:cNvSpPr/>
          <p:nvPr/>
        </p:nvSpPr>
        <p:spPr bwMode="white">
          <a:xfrm>
            <a:off x="3908248" y="4794398"/>
            <a:ext cx="619047" cy="295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351DDF5-13D0-FD63-BB64-504F5ADCB4D6}"/>
              </a:ext>
            </a:extLst>
          </p:cNvPr>
          <p:cNvSpPr/>
          <p:nvPr/>
        </p:nvSpPr>
        <p:spPr bwMode="white">
          <a:xfrm>
            <a:off x="7060629" y="4832571"/>
            <a:ext cx="333333" cy="219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96651BA-8CE0-F0E8-1A3B-50F26439E2D3}"/>
              </a:ext>
            </a:extLst>
          </p:cNvPr>
          <p:cNvSpPr/>
          <p:nvPr/>
        </p:nvSpPr>
        <p:spPr bwMode="white">
          <a:xfrm>
            <a:off x="6230631" y="3497145"/>
            <a:ext cx="269518" cy="28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6651BA-8CE0-F0E8-1A3B-50F26439E2D3}"/>
              </a:ext>
            </a:extLst>
          </p:cNvPr>
          <p:cNvSpPr/>
          <p:nvPr/>
        </p:nvSpPr>
        <p:spPr bwMode="white">
          <a:xfrm>
            <a:off x="1080373" y="4193809"/>
            <a:ext cx="269518" cy="28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96651BA-8CE0-F0E8-1A3B-50F26439E2D3}"/>
              </a:ext>
            </a:extLst>
          </p:cNvPr>
          <p:cNvSpPr/>
          <p:nvPr/>
        </p:nvSpPr>
        <p:spPr bwMode="white">
          <a:xfrm>
            <a:off x="3404762" y="4193809"/>
            <a:ext cx="197510" cy="285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93862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3BEF34-CEA5-65A9-7ADA-D5CD6805DE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1AB74C-84AB-8E18-9831-D4090FFDED55}"/>
              </a:ext>
            </a:extLst>
          </p:cNvPr>
          <p:cNvSpPr/>
          <p:nvPr/>
        </p:nvSpPr>
        <p:spPr bwMode="white">
          <a:xfrm>
            <a:off x="6605714" y="1200828"/>
            <a:ext cx="609523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0B0D04-186C-4F55-ACE4-7414F8F40A86}"/>
              </a:ext>
            </a:extLst>
          </p:cNvPr>
          <p:cNvSpPr/>
          <p:nvPr/>
        </p:nvSpPr>
        <p:spPr bwMode="white">
          <a:xfrm>
            <a:off x="7958095" y="1200828"/>
            <a:ext cx="609523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F1CFD8-6FCE-186A-E468-9E2A6E5AA030}"/>
              </a:ext>
            </a:extLst>
          </p:cNvPr>
          <p:cNvSpPr/>
          <p:nvPr/>
        </p:nvSpPr>
        <p:spPr bwMode="white">
          <a:xfrm>
            <a:off x="9158095" y="1200828"/>
            <a:ext cx="952380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9A8582B-B984-D20A-CA61-2E1CE44C28D5}"/>
              </a:ext>
            </a:extLst>
          </p:cNvPr>
          <p:cNvSpPr/>
          <p:nvPr/>
        </p:nvSpPr>
        <p:spPr bwMode="white">
          <a:xfrm>
            <a:off x="10520000" y="1200828"/>
            <a:ext cx="619046" cy="27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6A138F-082D-94D3-8AA2-41077D5A76C2}"/>
              </a:ext>
            </a:extLst>
          </p:cNvPr>
          <p:cNvSpPr/>
          <p:nvPr/>
        </p:nvSpPr>
        <p:spPr bwMode="white">
          <a:xfrm>
            <a:off x="2681904" y="1772901"/>
            <a:ext cx="1219047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BC6CFB-F534-1E09-43E3-D293EBE3B449}"/>
              </a:ext>
            </a:extLst>
          </p:cNvPr>
          <p:cNvSpPr/>
          <p:nvPr/>
        </p:nvSpPr>
        <p:spPr bwMode="white">
          <a:xfrm>
            <a:off x="4786666" y="1772901"/>
            <a:ext cx="1238095" cy="266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A48049-BDB9-0AF0-579A-99CB98762F18}"/>
              </a:ext>
            </a:extLst>
          </p:cNvPr>
          <p:cNvSpPr/>
          <p:nvPr/>
        </p:nvSpPr>
        <p:spPr bwMode="white">
          <a:xfrm>
            <a:off x="4672380" y="2354508"/>
            <a:ext cx="295238" cy="2574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F91CCD6-9C99-2BC5-2D53-BA66388BDBFD}"/>
              </a:ext>
            </a:extLst>
          </p:cNvPr>
          <p:cNvSpPr/>
          <p:nvPr/>
        </p:nvSpPr>
        <p:spPr bwMode="white">
          <a:xfrm>
            <a:off x="6215238" y="2344973"/>
            <a:ext cx="304761" cy="2478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9EB2EF6-92BA-7E52-16D8-1C792D70D2CF}"/>
              </a:ext>
            </a:extLst>
          </p:cNvPr>
          <p:cNvSpPr/>
          <p:nvPr/>
        </p:nvSpPr>
        <p:spPr bwMode="white">
          <a:xfrm>
            <a:off x="6462857" y="2907511"/>
            <a:ext cx="1819047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9A268DF7-DB23-A47C-8278-452880D6EEC9}"/>
              </a:ext>
            </a:extLst>
          </p:cNvPr>
          <p:cNvSpPr/>
          <p:nvPr/>
        </p:nvSpPr>
        <p:spPr bwMode="white">
          <a:xfrm>
            <a:off x="3281904" y="3479584"/>
            <a:ext cx="1247619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50C240D-22C6-FE89-854A-7E52A39ED656}"/>
              </a:ext>
            </a:extLst>
          </p:cNvPr>
          <p:cNvSpPr/>
          <p:nvPr/>
        </p:nvSpPr>
        <p:spPr bwMode="white">
          <a:xfrm>
            <a:off x="8415238" y="3479584"/>
            <a:ext cx="609524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56FAF5D5-4CB6-06AF-7FB1-A7F88E551305}"/>
              </a:ext>
            </a:extLst>
          </p:cNvPr>
          <p:cNvSpPr/>
          <p:nvPr/>
        </p:nvSpPr>
        <p:spPr bwMode="white">
          <a:xfrm>
            <a:off x="10377142" y="3479584"/>
            <a:ext cx="609523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img_16777215">
            <a:extLst>
              <a:ext uri="{FF2B5EF4-FFF2-40B4-BE49-F238E27FC236}">
                <a16:creationId xmlns:a16="http://schemas.microsoft.com/office/drawing/2014/main" id="{60D86A1B-009A-C944-7784-7804D6B6EA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14955"/>
            <a:ext cx="10800000" cy="16917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A5799B0-FBC6-B375-B4D6-E50288B69551}"/>
              </a:ext>
            </a:extLst>
          </p:cNvPr>
          <p:cNvSpPr/>
          <p:nvPr/>
        </p:nvSpPr>
        <p:spPr bwMode="white">
          <a:xfrm>
            <a:off x="7253333" y="4612683"/>
            <a:ext cx="1533333" cy="28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B6868677-0ECB-86D3-2131-38B0CBD46750}"/>
              </a:ext>
            </a:extLst>
          </p:cNvPr>
          <p:cNvSpPr/>
          <p:nvPr/>
        </p:nvSpPr>
        <p:spPr bwMode="white">
          <a:xfrm>
            <a:off x="10186666" y="4612683"/>
            <a:ext cx="1371428" cy="2771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C61DDD28-799C-2E32-804E-8F3E98E67356}"/>
              </a:ext>
            </a:extLst>
          </p:cNvPr>
          <p:cNvSpPr/>
          <p:nvPr/>
        </p:nvSpPr>
        <p:spPr bwMode="white">
          <a:xfrm>
            <a:off x="1034285" y="5214833"/>
            <a:ext cx="314285" cy="200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8623C41-198A-C3BF-3793-E8AE1973FFD1}"/>
              </a:ext>
            </a:extLst>
          </p:cNvPr>
          <p:cNvSpPr/>
          <p:nvPr/>
        </p:nvSpPr>
        <p:spPr bwMode="white">
          <a:xfrm>
            <a:off x="2815238" y="5176601"/>
            <a:ext cx="1542857" cy="286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2188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7" grpId="0" animBg="1"/>
      <p:bldP spid="18" grpId="0" animBg="1"/>
      <p:bldP spid="19" grpId="0" animBg="1"/>
      <p:bldP spid="2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2023-12-29T13:26:16Z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