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B9E0EC-E1BB-D679-AFCA-3309C82662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37347"/>
          <a:stretch/>
        </p:blipFill>
        <p:spPr>
          <a:xfrm>
            <a:off x="2952233" y="2708920"/>
            <a:ext cx="6287534" cy="114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B6957E-F0C1-A7F5-5E9F-0BF02BD3A81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423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9341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1ECCD97-D555-9F61-716B-FBCE138DC97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836712"/>
            <a:ext cx="10800000" cy="27534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77BD066-4B43-87F8-9643-A4967AB4EA9B}"/>
              </a:ext>
            </a:extLst>
          </p:cNvPr>
          <p:cNvSpPr/>
          <p:nvPr/>
        </p:nvSpPr>
        <p:spPr bwMode="white">
          <a:xfrm>
            <a:off x="4676952" y="998681"/>
            <a:ext cx="2733333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06A38EC-47D4-8CC4-1831-E0325FF20BA2}"/>
              </a:ext>
            </a:extLst>
          </p:cNvPr>
          <p:cNvSpPr/>
          <p:nvPr/>
        </p:nvSpPr>
        <p:spPr bwMode="white">
          <a:xfrm>
            <a:off x="2924571" y="2818451"/>
            <a:ext cx="142857" cy="76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06A38EC-47D4-8CC4-1831-E0325FF20BA2}"/>
              </a:ext>
            </a:extLst>
          </p:cNvPr>
          <p:cNvSpPr/>
          <p:nvPr/>
        </p:nvSpPr>
        <p:spPr bwMode="white">
          <a:xfrm>
            <a:off x="4378245" y="2099139"/>
            <a:ext cx="268267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906A38EC-47D4-8CC4-1831-E0325FF20BA2}"/>
              </a:ext>
            </a:extLst>
          </p:cNvPr>
          <p:cNvSpPr/>
          <p:nvPr/>
        </p:nvSpPr>
        <p:spPr bwMode="white">
          <a:xfrm>
            <a:off x="8520272" y="2149682"/>
            <a:ext cx="268267" cy="1780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06A38EC-47D4-8CC4-1831-E0325FF20BA2}"/>
              </a:ext>
            </a:extLst>
          </p:cNvPr>
          <p:cNvSpPr/>
          <p:nvPr/>
        </p:nvSpPr>
        <p:spPr bwMode="white">
          <a:xfrm>
            <a:off x="10824529" y="2094579"/>
            <a:ext cx="216024" cy="228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DCB7CCA8-9F3B-89D8-5687-B80E302BFD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144" y="3581066"/>
            <a:ext cx="10800000" cy="302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5948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ACF3B3-9B1C-368D-60B7-2AEC1B5551D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23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1D18FA6-2E1B-6275-120D-41E51DDFE87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1872" y="2924944"/>
            <a:ext cx="10800000" cy="21584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2CF26F-823D-5B42-2C7B-0043922AF5C2}"/>
              </a:ext>
            </a:extLst>
          </p:cNvPr>
          <p:cNvSpPr/>
          <p:nvPr/>
        </p:nvSpPr>
        <p:spPr bwMode="white">
          <a:xfrm>
            <a:off x="5884252" y="4185628"/>
            <a:ext cx="628571" cy="2865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2D5C198-A260-4FFB-83A4-AF428ED8D726}"/>
              </a:ext>
            </a:extLst>
          </p:cNvPr>
          <p:cNvSpPr/>
          <p:nvPr/>
        </p:nvSpPr>
        <p:spPr bwMode="white">
          <a:xfrm>
            <a:off x="9760443" y="4185628"/>
            <a:ext cx="1809523" cy="27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AE107C5-CB20-03B2-58EE-22D69C39AB9B}"/>
              </a:ext>
            </a:extLst>
          </p:cNvPr>
          <p:cNvSpPr/>
          <p:nvPr/>
        </p:nvSpPr>
        <p:spPr bwMode="white">
          <a:xfrm>
            <a:off x="1017586" y="4701362"/>
            <a:ext cx="933333" cy="27696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794747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4308A7-F03D-1D45-A72F-4B5A561ED5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79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A3DDAF4-00E1-9643-B355-07F6354E1DD7}"/>
              </a:ext>
            </a:extLst>
          </p:cNvPr>
          <p:cNvSpPr/>
          <p:nvPr/>
        </p:nvSpPr>
        <p:spPr bwMode="white">
          <a:xfrm>
            <a:off x="1320000" y="1601592"/>
            <a:ext cx="10095238" cy="29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CE2C4375-9FF7-7B82-A642-03208E171507}"/>
              </a:ext>
            </a:extLst>
          </p:cNvPr>
          <p:cNvSpPr/>
          <p:nvPr/>
        </p:nvSpPr>
        <p:spPr bwMode="white">
          <a:xfrm>
            <a:off x="1024761" y="2107173"/>
            <a:ext cx="6038095" cy="29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9642093-B90A-AE53-CB82-EA5E56D0F1EE}"/>
              </a:ext>
            </a:extLst>
          </p:cNvPr>
          <p:cNvSpPr/>
          <p:nvPr/>
        </p:nvSpPr>
        <p:spPr bwMode="white">
          <a:xfrm>
            <a:off x="1320000" y="3127876"/>
            <a:ext cx="4257142" cy="2957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464009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2023-12-29T14:43:14Z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