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8" r:id="rId5"/>
    <p:sldId id="327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77EE32-7BFF-AD16-A7F1-537A55698D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5329"/>
          <a:stretch/>
        </p:blipFill>
        <p:spPr>
          <a:xfrm>
            <a:off x="4296000" y="2852936"/>
            <a:ext cx="3600000" cy="98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B663BB-DCBE-CD46-A538-FA15FD6AE13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E21822-F3C9-A653-9FF8-74CB0E0C75CB}"/>
              </a:ext>
            </a:extLst>
          </p:cNvPr>
          <p:cNvSpPr/>
          <p:nvPr/>
        </p:nvSpPr>
        <p:spPr bwMode="white">
          <a:xfrm>
            <a:off x="5720000" y="1724506"/>
            <a:ext cx="923809" cy="257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A54923-7E7D-3ECB-ACC9-409F21E5BC98}"/>
              </a:ext>
            </a:extLst>
          </p:cNvPr>
          <p:cNvSpPr/>
          <p:nvPr/>
        </p:nvSpPr>
        <p:spPr bwMode="white">
          <a:xfrm>
            <a:off x="8596190" y="1714981"/>
            <a:ext cx="952380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A98C007-4EBE-859A-6B21-D10FDD206A1A}"/>
              </a:ext>
            </a:extLst>
          </p:cNvPr>
          <p:cNvSpPr/>
          <p:nvPr/>
        </p:nvSpPr>
        <p:spPr bwMode="white">
          <a:xfrm>
            <a:off x="2129523" y="2286504"/>
            <a:ext cx="609523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4CE0D0-EC88-050B-3F2A-82BE7FB039F4}"/>
              </a:ext>
            </a:extLst>
          </p:cNvPr>
          <p:cNvSpPr/>
          <p:nvPr/>
        </p:nvSpPr>
        <p:spPr bwMode="white">
          <a:xfrm>
            <a:off x="5853333" y="2286504"/>
            <a:ext cx="1495238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917789-A770-B0A8-A5BF-887A0327542D}"/>
              </a:ext>
            </a:extLst>
          </p:cNvPr>
          <p:cNvSpPr/>
          <p:nvPr/>
        </p:nvSpPr>
        <p:spPr bwMode="white">
          <a:xfrm>
            <a:off x="10129523" y="2276979"/>
            <a:ext cx="638095" cy="285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AB33D41-ABC7-8E99-5D41-BEC202F2E883}"/>
              </a:ext>
            </a:extLst>
          </p:cNvPr>
          <p:cNvSpPr/>
          <p:nvPr/>
        </p:nvSpPr>
        <p:spPr bwMode="white">
          <a:xfrm>
            <a:off x="5539047" y="2848503"/>
            <a:ext cx="647619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4248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0FC88F-913B-E90A-C59B-359EA3342D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511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B94B02-D3F3-446D-0962-EE173108F81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976"/>
            <a:ext cx="10800000" cy="2752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A1FEBC5-872D-7CA0-B365-B909C476C625}"/>
              </a:ext>
            </a:extLst>
          </p:cNvPr>
          <p:cNvSpPr/>
          <p:nvPr/>
        </p:nvSpPr>
        <p:spPr bwMode="white">
          <a:xfrm>
            <a:off x="8691428" y="3337199"/>
            <a:ext cx="238094" cy="2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0C03F0-59F9-0939-5003-3FD13C47BC24}"/>
              </a:ext>
            </a:extLst>
          </p:cNvPr>
          <p:cNvSpPr/>
          <p:nvPr/>
        </p:nvSpPr>
        <p:spPr bwMode="white">
          <a:xfrm>
            <a:off x="5634285" y="4999887"/>
            <a:ext cx="628571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F099A55-1F33-1B67-0535-0F12A903B8AB}"/>
              </a:ext>
            </a:extLst>
          </p:cNvPr>
          <p:cNvSpPr/>
          <p:nvPr/>
        </p:nvSpPr>
        <p:spPr bwMode="white">
          <a:xfrm>
            <a:off x="9262857" y="4999887"/>
            <a:ext cx="609523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CBFCB-0F48-8177-5034-82A46FAC061C}"/>
              </a:ext>
            </a:extLst>
          </p:cNvPr>
          <p:cNvSpPr/>
          <p:nvPr/>
        </p:nvSpPr>
        <p:spPr bwMode="white">
          <a:xfrm>
            <a:off x="10462857" y="4999887"/>
            <a:ext cx="580952" cy="2675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BF060FC-A1BC-6BBB-E297-CAD76BCD9AEB}"/>
              </a:ext>
            </a:extLst>
          </p:cNvPr>
          <p:cNvSpPr/>
          <p:nvPr/>
        </p:nvSpPr>
        <p:spPr bwMode="white">
          <a:xfrm>
            <a:off x="1329523" y="5554116"/>
            <a:ext cx="609523" cy="29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1F93E0-DD07-C310-A73C-A2D16CED9331}"/>
              </a:ext>
            </a:extLst>
          </p:cNvPr>
          <p:cNvSpPr/>
          <p:nvPr/>
        </p:nvSpPr>
        <p:spPr bwMode="white">
          <a:xfrm>
            <a:off x="2662857" y="5563671"/>
            <a:ext cx="628571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23B5746-41EC-8316-BC34-1C916B4CE525}"/>
              </a:ext>
            </a:extLst>
          </p:cNvPr>
          <p:cNvSpPr/>
          <p:nvPr/>
        </p:nvSpPr>
        <p:spPr bwMode="white">
          <a:xfrm>
            <a:off x="9386666" y="5563671"/>
            <a:ext cx="628571" cy="286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90890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A1AB20-4F48-00D3-AC72-56F9FE08E6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42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C8EFF7C-68AB-DD9F-99F4-DBC05E91E96C}"/>
              </a:ext>
            </a:extLst>
          </p:cNvPr>
          <p:cNvSpPr/>
          <p:nvPr/>
        </p:nvSpPr>
        <p:spPr bwMode="white">
          <a:xfrm>
            <a:off x="1967619" y="1737795"/>
            <a:ext cx="219047" cy="220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9561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5182F2-8071-893F-0DEE-2666A58AEC1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138"/>
          <a:stretch/>
        </p:blipFill>
        <p:spPr>
          <a:xfrm>
            <a:off x="720000" y="972001"/>
            <a:ext cx="10800000" cy="1736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13532" y="2708921"/>
            <a:ext cx="4932952" cy="1533978"/>
          </a:xfrm>
          <a:prstGeom prst="rect">
            <a:avLst/>
          </a:prstGeom>
        </p:spPr>
      </p:pic>
      <p:cxnSp>
        <p:nvCxnSpPr>
          <p:cNvPr id="8" name="直接连接符 7"/>
          <p:cNvCxnSpPr/>
          <p:nvPr/>
        </p:nvCxnSpPr>
        <p:spPr>
          <a:xfrm>
            <a:off x="3287688" y="2924944"/>
            <a:ext cx="1296144" cy="108012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 flipV="1">
            <a:off x="3480008" y="2980974"/>
            <a:ext cx="1157038" cy="4949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3511721" y="3531940"/>
            <a:ext cx="1157038" cy="4949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3" name="img_16777215">
            <a:extLst>
              <a:ext uri="{FF2B5EF4-FFF2-40B4-BE49-F238E27FC236}">
                <a16:creationId xmlns:a16="http://schemas.microsoft.com/office/drawing/2014/main" id="{B5B6DB41-A174-64A2-572E-307CF6BEE83A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3532" y="4221087"/>
            <a:ext cx="10800000" cy="11640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826217-4907-BBB4-00F1-E6E28BF35F49}"/>
              </a:ext>
            </a:extLst>
          </p:cNvPr>
          <p:cNvSpPr/>
          <p:nvPr/>
        </p:nvSpPr>
        <p:spPr bwMode="white">
          <a:xfrm>
            <a:off x="9768408" y="4221088"/>
            <a:ext cx="352380" cy="461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F644201-379C-52C0-C473-1D68C1D65199}"/>
              </a:ext>
            </a:extLst>
          </p:cNvPr>
          <p:cNvSpPr/>
          <p:nvPr/>
        </p:nvSpPr>
        <p:spPr bwMode="white">
          <a:xfrm>
            <a:off x="7724762" y="4933423"/>
            <a:ext cx="352380" cy="295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D6CDC4BF-7F7E-16FA-A548-9CFAF6FB573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385112"/>
            <a:ext cx="10800000" cy="1090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E7254C-FAB7-75D4-C024-5A98219B95C1}"/>
              </a:ext>
            </a:extLst>
          </p:cNvPr>
          <p:cNvSpPr/>
          <p:nvPr/>
        </p:nvSpPr>
        <p:spPr bwMode="white">
          <a:xfrm>
            <a:off x="1310476" y="6074033"/>
            <a:ext cx="6590476" cy="28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340390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2023-12-29T12:48:50Z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