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4F0502-6E64-3705-9B5F-12791CA4D58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28601"/>
          <a:stretch/>
        </p:blipFill>
        <p:spPr>
          <a:xfrm>
            <a:off x="4296000" y="2934949"/>
            <a:ext cx="3600000" cy="98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8C5B7B-BD2C-1DE0-FB74-0F9DADD38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2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52522AD-A2F7-4958-2886-6431F3F1D4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16047"/>
            <a:ext cx="10800000" cy="2023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382095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BFA264F-05B4-EF48-5E7F-9370725277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773163-749D-92AA-7926-67497898551B}"/>
              </a:ext>
            </a:extLst>
          </p:cNvPr>
          <p:cNvSpPr/>
          <p:nvPr/>
        </p:nvSpPr>
        <p:spPr bwMode="white">
          <a:xfrm>
            <a:off x="5205714" y="2128369"/>
            <a:ext cx="3609523" cy="28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EEE562B-31F1-2809-74D9-3EDD7BB546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4933"/>
            <a:ext cx="10800000" cy="30334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4B4CC3-EEAF-B381-9815-A73F3483D305}"/>
              </a:ext>
            </a:extLst>
          </p:cNvPr>
          <p:cNvSpPr/>
          <p:nvPr/>
        </p:nvSpPr>
        <p:spPr bwMode="white">
          <a:xfrm>
            <a:off x="10643809" y="3179401"/>
            <a:ext cx="219047" cy="2289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CEB3853-16D3-8567-F3FD-F411B955DA2A}"/>
              </a:ext>
            </a:extLst>
          </p:cNvPr>
          <p:cNvSpPr/>
          <p:nvPr/>
        </p:nvSpPr>
        <p:spPr bwMode="white">
          <a:xfrm>
            <a:off x="4358095" y="5230287"/>
            <a:ext cx="228571" cy="2193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1159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102E2A-B2AA-2445-9F41-0B88B8EFDF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21043B-9E56-FE18-E8FE-11B9D63748E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990"/>
          <a:stretch/>
        </p:blipFill>
        <p:spPr>
          <a:xfrm>
            <a:off x="1019436" y="1556792"/>
            <a:ext cx="10153128" cy="344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DEB5CF-F6E7-6C68-E072-8733E3F32A7A}"/>
              </a:ext>
            </a:extLst>
          </p:cNvPr>
          <p:cNvSpPr/>
          <p:nvPr/>
        </p:nvSpPr>
        <p:spPr bwMode="white">
          <a:xfrm>
            <a:off x="5009912" y="2796282"/>
            <a:ext cx="628571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34CDBD4-AA26-691C-C4F4-B0FCA113F3FB}"/>
              </a:ext>
            </a:extLst>
          </p:cNvPr>
          <p:cNvSpPr/>
          <p:nvPr/>
        </p:nvSpPr>
        <p:spPr bwMode="white">
          <a:xfrm>
            <a:off x="4200388" y="3501838"/>
            <a:ext cx="2133333" cy="27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C7691F1-EC6D-FA94-429A-A9CEC99FC499}"/>
              </a:ext>
            </a:extLst>
          </p:cNvPr>
          <p:cNvSpPr/>
          <p:nvPr/>
        </p:nvSpPr>
        <p:spPr bwMode="white">
          <a:xfrm>
            <a:off x="9181340" y="3864151"/>
            <a:ext cx="1761904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F3D37D-790D-1574-B696-ACAC2AB086BC}"/>
              </a:ext>
            </a:extLst>
          </p:cNvPr>
          <p:cNvSpPr/>
          <p:nvPr/>
        </p:nvSpPr>
        <p:spPr bwMode="white">
          <a:xfrm>
            <a:off x="4200388" y="4026238"/>
            <a:ext cx="2142857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6C30875-0B85-CE1B-F32A-A3CCB620CBC6}"/>
              </a:ext>
            </a:extLst>
          </p:cNvPr>
          <p:cNvSpPr/>
          <p:nvPr/>
        </p:nvSpPr>
        <p:spPr bwMode="white">
          <a:xfrm>
            <a:off x="8895626" y="4379016"/>
            <a:ext cx="876190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5D5BE2-9BEE-8814-BB7B-401EB7E8A43A}"/>
              </a:ext>
            </a:extLst>
          </p:cNvPr>
          <p:cNvSpPr/>
          <p:nvPr/>
        </p:nvSpPr>
        <p:spPr bwMode="white">
          <a:xfrm>
            <a:off x="4200388" y="4522034"/>
            <a:ext cx="1780952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10533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98979F4-D249-6A77-0F3E-A894452E15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3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923B12-3B1E-3DD4-613D-99468E3F7652}"/>
              </a:ext>
            </a:extLst>
          </p:cNvPr>
          <p:cNvSpPr/>
          <p:nvPr/>
        </p:nvSpPr>
        <p:spPr bwMode="white">
          <a:xfrm>
            <a:off x="1520000" y="2090057"/>
            <a:ext cx="2123809" cy="29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8C3F20D-DD34-93BF-5AB6-31F31813BD8C}"/>
              </a:ext>
            </a:extLst>
          </p:cNvPr>
          <p:cNvSpPr/>
          <p:nvPr/>
        </p:nvSpPr>
        <p:spPr bwMode="white">
          <a:xfrm>
            <a:off x="2405714" y="2606083"/>
            <a:ext cx="1790476" cy="29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0698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2023-12-29T08:38:26Z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