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77465"/>
            <a:ext cx="11340000" cy="23025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71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370" y="3759214"/>
            <a:ext cx="1494861" cy="2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8387" y="3787807"/>
            <a:ext cx="1218740" cy="2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4312006"/>
            <a:ext cx="1152090" cy="2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91788" y="4331067"/>
            <a:ext cx="1152090" cy="2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1335" y="4826673"/>
            <a:ext cx="1123526" cy="2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91788" y="4855266"/>
            <a:ext cx="1114005" cy="2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51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292846" y="4170300"/>
            <a:ext cx="2189924" cy="3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29722" y="4189369"/>
            <a:ext cx="2161360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95" y="2493010"/>
            <a:ext cx="8013764" cy="1408462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3287395" y="2636520"/>
            <a:ext cx="1296035" cy="360045"/>
          </a:xfrm>
          <a:prstGeom prst="roundRect">
            <a:avLst/>
          </a:prstGeom>
          <a:noFill/>
          <a:ln>
            <a:solidFill>
              <a:srgbClr val="F31D9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287395" y="3403600"/>
            <a:ext cx="1296035" cy="360045"/>
          </a:xfrm>
          <a:prstGeom prst="roundRect">
            <a:avLst/>
          </a:prstGeom>
          <a:noFill/>
          <a:ln>
            <a:solidFill>
              <a:srgbClr val="F31D9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8328025" y="2924810"/>
            <a:ext cx="1296035" cy="360045"/>
          </a:xfrm>
          <a:prstGeom prst="roundRect">
            <a:avLst/>
          </a:prstGeom>
          <a:noFill/>
          <a:ln>
            <a:solidFill>
              <a:srgbClr val="F31D9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8328025" y="3403600"/>
            <a:ext cx="1296035" cy="360045"/>
          </a:xfrm>
          <a:prstGeom prst="roundRect">
            <a:avLst/>
          </a:prstGeom>
          <a:noFill/>
          <a:ln>
            <a:solidFill>
              <a:srgbClr val="F31D9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53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64433" y="3923465"/>
            <a:ext cx="1075919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5919" y="4467174"/>
            <a:ext cx="1009269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5919" y="4982266"/>
            <a:ext cx="1114005" cy="27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8312" y="5525975"/>
            <a:ext cx="3056372" cy="27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413" y="2043770"/>
            <a:ext cx="1875717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2606170"/>
            <a:ext cx="1304433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3139974"/>
            <a:ext cx="1123526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3664246"/>
            <a:ext cx="3056372" cy="27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96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370" y="2463485"/>
            <a:ext cx="1209219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2968814"/>
            <a:ext cx="1161612" cy="20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3436004"/>
            <a:ext cx="1123526" cy="2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3931799"/>
            <a:ext cx="2770730" cy="2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28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7934" y="2455937"/>
            <a:ext cx="1618639" cy="25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2971631"/>
            <a:ext cx="1018790" cy="21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3439576"/>
            <a:ext cx="980705" cy="27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3926621"/>
            <a:ext cx="3780000" cy="28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02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9848" y="4684705"/>
            <a:ext cx="1751939" cy="2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5199521"/>
            <a:ext cx="1161612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5666668"/>
            <a:ext cx="1114005" cy="27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727" y="6162417"/>
            <a:ext cx="3018287" cy="27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2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9848" y="2473840"/>
            <a:ext cx="1466297" cy="2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2969959"/>
            <a:ext cx="1399647" cy="2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3437457"/>
            <a:ext cx="1114005" cy="27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727" y="3933577"/>
            <a:ext cx="2485088" cy="27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03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54609" y="2681383"/>
            <a:ext cx="390377" cy="2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4282" y="2681383"/>
            <a:ext cx="218992" cy="2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5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30025" y="2091646"/>
            <a:ext cx="361813" cy="31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86498" y="2091646"/>
            <a:ext cx="352292" cy="30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92292" y="2701860"/>
            <a:ext cx="361813" cy="31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05944" y="2711394"/>
            <a:ext cx="371334" cy="30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35264" y="3350211"/>
            <a:ext cx="399899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29571" y="3350211"/>
            <a:ext cx="218992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090629" y="3331142"/>
            <a:ext cx="523678" cy="30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35919" y="3950890"/>
            <a:ext cx="1837632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91939" y="5419216"/>
            <a:ext cx="361813" cy="2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30680" y="6220121"/>
            <a:ext cx="371335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69870" y="5419090"/>
            <a:ext cx="313487" cy="26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062085" y="5419090"/>
            <a:ext cx="313487" cy="26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939155" y="6202680"/>
            <a:ext cx="313487" cy="26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406890" y="6184265"/>
            <a:ext cx="31305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26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8841" y="2139364"/>
            <a:ext cx="399899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3299" y="3369386"/>
            <a:ext cx="552241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72896" y="5486167"/>
            <a:ext cx="218992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24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49722" y="2054832"/>
            <a:ext cx="218992" cy="2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15818" y="3277206"/>
            <a:ext cx="218992" cy="2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7960"/>
            <a:ext cx="11340000" cy="19830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44382" y="2111354"/>
            <a:ext cx="247556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3092805"/>
            <a:ext cx="11340000" cy="376464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58801" y="3769488"/>
            <a:ext cx="238035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29279" y="4855995"/>
            <a:ext cx="238035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64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16372" y="2492971"/>
            <a:ext cx="285642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30629" y="4114966"/>
            <a:ext cx="285642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96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45440" y="3196048"/>
            <a:ext cx="1161612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8841" y="3205575"/>
            <a:ext cx="990226" cy="2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0377" y="3196048"/>
            <a:ext cx="1332997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5440" y="3739076"/>
            <a:ext cx="656977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58841" y="3739076"/>
            <a:ext cx="666498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10377" y="3739076"/>
            <a:ext cx="495113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5440" y="5368160"/>
            <a:ext cx="1332997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58841" y="5368160"/>
            <a:ext cx="1342518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10377" y="5368160"/>
            <a:ext cx="1171133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45440" y="5911188"/>
            <a:ext cx="656977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58841" y="5911188"/>
            <a:ext cx="656977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10377" y="5911188"/>
            <a:ext cx="495113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84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53299" y="2129548"/>
            <a:ext cx="352292" cy="2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7304" y="3006501"/>
            <a:ext cx="371335" cy="2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6246" y="2996969"/>
            <a:ext cx="209471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9546" y="3873921"/>
            <a:ext cx="209471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11133" y="3883453"/>
            <a:ext cx="209471" cy="2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95919" y="3883453"/>
            <a:ext cx="371335" cy="2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062" y="4522103"/>
            <a:ext cx="2361309" cy="29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11335" y="4522103"/>
            <a:ext cx="2561259" cy="29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24685" y="4522103"/>
            <a:ext cx="2370831" cy="29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48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88312" y="1922604"/>
            <a:ext cx="142821" cy="29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8967" y="1922604"/>
            <a:ext cx="133299" cy="29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6599" y="1922604"/>
            <a:ext cx="133299" cy="29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77732" y="1922604"/>
            <a:ext cx="142821" cy="29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2770" y="1922604"/>
            <a:ext cx="133299" cy="29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00654" y="1922604"/>
            <a:ext cx="133299" cy="29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2025-07-22T08:20:05Z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