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8585"/>
            <a:ext cx="11340000" cy="219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59635" y="4442460"/>
            <a:ext cx="6762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90" y="4442460"/>
            <a:ext cx="6858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70" y="4442460"/>
            <a:ext cx="6762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0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8413" y="1938129"/>
            <a:ext cx="228513" cy="22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423517"/>
            <a:ext cx="276120" cy="22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9949" y="4413776"/>
            <a:ext cx="228514" cy="22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2692225"/>
            <a:ext cx="107591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3140320"/>
            <a:ext cx="656977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140320"/>
            <a:ext cx="666498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5138" y="3769560"/>
            <a:ext cx="333249" cy="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3350" y="2176941"/>
            <a:ext cx="209471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0025" y="2739176"/>
            <a:ext cx="21899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1738" y="2739176"/>
            <a:ext cx="35229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63627" y="3234705"/>
            <a:ext cx="35229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2045335"/>
            <a:ext cx="4464685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2025-07-22T13:25:56Z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