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3445" y="3081020"/>
            <a:ext cx="53244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10312400" cy="56248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8140" y="2061210"/>
            <a:ext cx="289115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545" y="2823845"/>
            <a:ext cx="318198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545" y="3647440"/>
            <a:ext cx="521462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8440" y="4436745"/>
            <a:ext cx="485902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6545" y="5222875"/>
            <a:ext cx="521462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670" y="6063615"/>
            <a:ext cx="488759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7" grpId="0" bldLvl="0" animBg="1"/>
      <p:bldP spid="22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96500" cy="5606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2185" y="2957195"/>
            <a:ext cx="36112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665" y="3858260"/>
            <a:ext cx="55270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684395"/>
            <a:ext cx="54298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855" y="5375275"/>
            <a:ext cx="33896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1675" y="6115050"/>
            <a:ext cx="76136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865" y="4829810"/>
            <a:ext cx="158305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5959454"/>
            <a:ext cx="618891" cy="5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324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2533975"/>
            <a:ext cx="1285390" cy="5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8488" y="4562751"/>
            <a:ext cx="1275869" cy="5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760710" cy="5758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9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43280" y="3380740"/>
            <a:ext cx="2781935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6935" y="5013960"/>
            <a:ext cx="506285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12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04875" y="2465070"/>
            <a:ext cx="289560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455" y="4034508"/>
            <a:ext cx="4998740" cy="5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2965" y="4949190"/>
            <a:ext cx="57429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1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3174365"/>
            <a:ext cx="9465310" cy="34188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7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9435" y="2306320"/>
            <a:ext cx="344741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692" y="3319487"/>
            <a:ext cx="2447002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692" y="4176732"/>
            <a:ext cx="2370831" cy="5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850" y="4923155"/>
            <a:ext cx="663511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3" grpId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