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42895"/>
            <a:ext cx="658558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7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8130" y="5726430"/>
            <a:ext cx="509016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14355" cy="5313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3213100"/>
            <a:ext cx="1559560" cy="191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1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29040"/>
            <a:ext cx="1361561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67356"/>
            <a:ext cx="1371083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4419600"/>
            <a:ext cx="79971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75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52475" y="4757420"/>
            <a:ext cx="5987415" cy="182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9622" y="2710131"/>
            <a:ext cx="390377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2719658"/>
            <a:ext cx="361813" cy="4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2710131"/>
            <a:ext cx="361813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9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8161" y="2540078"/>
            <a:ext cx="361813" cy="4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54256" y="2509472"/>
            <a:ext cx="361813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7858" y="2549118"/>
            <a:ext cx="361812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37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63627" y="3720649"/>
            <a:ext cx="418942" cy="4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15113" y="2548154"/>
            <a:ext cx="390377" cy="4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9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2720" y="1538208"/>
            <a:ext cx="418942" cy="47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3"/>
          <a:stretch>
            <a:fillRect/>
          </a:stretch>
        </p:blipFill>
        <p:spPr>
          <a:xfrm>
            <a:off x="5807710" y="4509135"/>
            <a:ext cx="3744595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