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779750"/>
            <a:ext cx="11340000" cy="14838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780" y="1196340"/>
            <a:ext cx="10941050" cy="54248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509" b="66880"/>
          <a:stretch>
            <a:fillRect/>
          </a:stretch>
        </p:blipFill>
        <p:spPr>
          <a:xfrm>
            <a:off x="407035" y="4292600"/>
            <a:ext cx="1007745" cy="1840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1196340"/>
            <a:ext cx="9605645" cy="5558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60" y="4292320"/>
            <a:ext cx="11340000" cy="23551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" r="77510" b="11904"/>
          <a:stretch>
            <a:fillRect/>
          </a:stretch>
        </p:blipFill>
        <p:spPr>
          <a:xfrm>
            <a:off x="191135" y="1484630"/>
            <a:ext cx="2160270" cy="47523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2025-07-22T13:41:08Z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