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870" y="3067050"/>
            <a:ext cx="61436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0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0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680" y="2331085"/>
            <a:ext cx="196088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40348"/>
            <a:ext cx="2189924" cy="4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350" y="4191000"/>
            <a:ext cx="716470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0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73400" y="5863828"/>
            <a:ext cx="361813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0503" y="5863828"/>
            <a:ext cx="361813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5"/>
          <a:stretch>
            <a:fillRect/>
          </a:stretch>
        </p:blipFill>
        <p:spPr>
          <a:xfrm>
            <a:off x="360045" y="2205635"/>
            <a:ext cx="8412480" cy="4499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59890" y="4819015"/>
            <a:ext cx="9747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455" y="4819015"/>
            <a:ext cx="122174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5280025"/>
            <a:ext cx="19837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92065" y="5283835"/>
            <a:ext cx="19196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141" y="6216828"/>
            <a:ext cx="819321" cy="33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92065" y="6111240"/>
            <a:ext cx="10045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58" b="81296"/>
          <a:stretch>
            <a:fillRect/>
          </a:stretch>
        </p:blipFill>
        <p:spPr>
          <a:xfrm>
            <a:off x="407670" y="1196975"/>
            <a:ext cx="4024675" cy="109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2025261"/>
            <a:ext cx="1323476" cy="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2111110"/>
            <a:ext cx="1323476" cy="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900" y="2635885"/>
            <a:ext cx="262001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90" y="2712085"/>
            <a:ext cx="215963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37637"/>
            <a:ext cx="1247304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82518" y="3828098"/>
            <a:ext cx="971183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844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1421" y="3166166"/>
            <a:ext cx="547754" cy="4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2265" y="3307080"/>
            <a:ext cx="473075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3598" y="4618642"/>
            <a:ext cx="547754" cy="4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665" y="4626942"/>
            <a:ext cx="556053" cy="39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8839" y="6079417"/>
            <a:ext cx="547754" cy="4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8082" y="6079417"/>
            <a:ext cx="556053" cy="4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0161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5215" y="3771867"/>
            <a:ext cx="285935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1525" y="4948555"/>
            <a:ext cx="56324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5795" y="6089015"/>
            <a:ext cx="37852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2824507"/>
            <a:ext cx="647455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4263058"/>
            <a:ext cx="637934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879" y="5625395"/>
            <a:ext cx="3894256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35225"/>
            <a:ext cx="25469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41308"/>
            <a:ext cx="2104231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24280"/>
            <a:ext cx="9294495" cy="548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4500245"/>
            <a:ext cx="19780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5292725"/>
            <a:ext cx="20167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6165215"/>
            <a:ext cx="19157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2025-07-22T10:44:39Z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