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775" y="3081020"/>
            <a:ext cx="58864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6655" y="2380615"/>
            <a:ext cx="316230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105" y="3529922"/>
            <a:ext cx="1599596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4105" y="4473254"/>
            <a:ext cx="2075667" cy="5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9930" y="5379720"/>
            <a:ext cx="885761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697" y="2663993"/>
            <a:ext cx="2266095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3665313"/>
            <a:ext cx="2142317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245" y="4609465"/>
            <a:ext cx="21037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3275" y="5601335"/>
            <a:ext cx="74212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542905" cy="574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515235"/>
            <a:ext cx="402780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96970"/>
            <a:ext cx="57734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4160" y="4765040"/>
            <a:ext cx="67627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46335" cy="56603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84325" y="4975225"/>
            <a:ext cx="24631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3755" y="4975225"/>
            <a:ext cx="247967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4325" y="5847080"/>
            <a:ext cx="12477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20410" y="5944235"/>
            <a:ext cx="13868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8330" y="2595245"/>
            <a:ext cx="18268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7355" y="2492375"/>
            <a:ext cx="21844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556" y="3766318"/>
            <a:ext cx="875969" cy="4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30125" y="3766318"/>
            <a:ext cx="885491" cy="4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8863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1165" y="3371850"/>
            <a:ext cx="24980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4960" y="4485640"/>
            <a:ext cx="24199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4826" y="5336830"/>
            <a:ext cx="1992628" cy="4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3010" y="6104890"/>
            <a:ext cx="426466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9285" cy="568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4391660"/>
            <a:ext cx="47599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81" y="5373534"/>
            <a:ext cx="4606312" cy="51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6130925"/>
            <a:ext cx="97593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9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43233"/>
            <a:ext cx="1989974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48133"/>
            <a:ext cx="2199445" cy="4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0025" y="4212590"/>
            <a:ext cx="582549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9258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80103" y="3420079"/>
            <a:ext cx="2917238" cy="46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4722" y="4402671"/>
            <a:ext cx="1807220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722" y="5330164"/>
            <a:ext cx="1743004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2030" y="6266815"/>
            <a:ext cx="48780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7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