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3076575"/>
            <a:ext cx="69437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9198486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03270" y="5638165"/>
            <a:ext cx="66230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83250" y="5681345"/>
            <a:ext cx="84328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65350" y="3009900"/>
            <a:ext cx="75184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6370" y="3009900"/>
            <a:ext cx="77216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89200" y="4629150"/>
            <a:ext cx="75184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12585" y="4603115"/>
            <a:ext cx="77216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24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884680" y="3841750"/>
            <a:ext cx="803910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64430" y="3841750"/>
            <a:ext cx="825500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63865" y="3841750"/>
            <a:ext cx="803910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5"/>
          <a:stretch>
            <a:fillRect/>
          </a:stretch>
        </p:blipFill>
        <p:spPr>
          <a:xfrm>
            <a:off x="360045" y="2421535"/>
            <a:ext cx="10403840" cy="43831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146503" y="5824887"/>
            <a:ext cx="567782" cy="4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16786" y="5833632"/>
            <a:ext cx="585253" cy="42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94" b="76859"/>
          <a:stretch>
            <a:fillRect/>
          </a:stretch>
        </p:blipFill>
        <p:spPr>
          <a:xfrm>
            <a:off x="360045" y="1269365"/>
            <a:ext cx="4187190" cy="11982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715" y="3679825"/>
            <a:ext cx="4137025" cy="16560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310" y="3717290"/>
            <a:ext cx="3475990" cy="161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30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07204" y="3882936"/>
            <a:ext cx="628413" cy="4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415" y="3892466"/>
            <a:ext cx="637934" cy="46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610360"/>
            <a:ext cx="3982085" cy="1774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810" y="1485265"/>
            <a:ext cx="394906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3129751"/>
            <a:ext cx="637934" cy="4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32" y="3129751"/>
            <a:ext cx="628413" cy="4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304" y="3139280"/>
            <a:ext cx="637934" cy="4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5239" y="4863985"/>
            <a:ext cx="637934" cy="4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1460" y="4863985"/>
            <a:ext cx="647455" cy="4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7783" y="4873514"/>
            <a:ext cx="647455" cy="4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8239125" cy="5715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16550" y="3771265"/>
            <a:ext cx="3905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1615" y="4351655"/>
            <a:ext cx="51943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5315" y="5016500"/>
            <a:ext cx="24193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7810" y="5037455"/>
            <a:ext cx="48323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19290" y="5200650"/>
            <a:ext cx="121729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57375" y="5583555"/>
            <a:ext cx="38163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16550" y="5609590"/>
            <a:ext cx="44704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98290" y="6294120"/>
            <a:ext cx="10629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7564755" cy="57759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80590" y="2701925"/>
            <a:ext cx="41656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68" y="4052342"/>
            <a:ext cx="495113" cy="45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30510" cy="5672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95015" y="3230880"/>
            <a:ext cx="40767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5015" y="3922395"/>
            <a:ext cx="4895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3185" y="5589270"/>
            <a:ext cx="46672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8900" y="6234430"/>
            <a:ext cx="48006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093" y="1414487"/>
            <a:ext cx="228513" cy="4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86" y="2138340"/>
            <a:ext cx="371335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969" y="4795640"/>
            <a:ext cx="228513" cy="4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7078" y="4795640"/>
            <a:ext cx="228513" cy="4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67707" y="4795640"/>
            <a:ext cx="228513" cy="4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617" y="5081372"/>
            <a:ext cx="628413" cy="47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6246" y="5081372"/>
            <a:ext cx="628413" cy="47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7884" y="5519493"/>
            <a:ext cx="352292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49471" y="5519493"/>
            <a:ext cx="390377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20100" y="5519493"/>
            <a:ext cx="361813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