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25165"/>
            <a:ext cx="11340000" cy="129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3073" y="2595604"/>
            <a:ext cx="656977" cy="29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2595604"/>
            <a:ext cx="656977" cy="29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2745" y="2586079"/>
            <a:ext cx="656977" cy="3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1486" y="3205207"/>
            <a:ext cx="152342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72795" y="3195682"/>
            <a:ext cx="209471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2997" y="3738609"/>
            <a:ext cx="342770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6045" y="3738609"/>
            <a:ext cx="352292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90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1586" y="4592736"/>
            <a:ext cx="218992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4592736"/>
            <a:ext cx="218992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9471" y="4592736"/>
            <a:ext cx="361813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9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4911" y="2491852"/>
            <a:ext cx="342770" cy="2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911" y="3664377"/>
            <a:ext cx="352292" cy="2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695" y="4274471"/>
            <a:ext cx="352292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3047" y="4274471"/>
            <a:ext cx="352292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08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30478" y="2090637"/>
            <a:ext cx="238035" cy="2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783" y="4395323"/>
            <a:ext cx="276120" cy="22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269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58136" y="1333872"/>
            <a:ext cx="247556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846" y="3582813"/>
            <a:ext cx="285642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51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10176" y="3398449"/>
            <a:ext cx="1904282" cy="2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565400"/>
            <a:ext cx="7402195" cy="193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2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44231" y="5505180"/>
            <a:ext cx="2351788" cy="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573145"/>
            <a:ext cx="2213610" cy="1651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3573145"/>
            <a:ext cx="4308475" cy="170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4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0876" b="-1971"/>
          <a:stretch>
            <a:fillRect/>
          </a:stretch>
        </p:blipFill>
        <p:spPr>
          <a:xfrm>
            <a:off x="1775460" y="3141345"/>
            <a:ext cx="1728470" cy="18719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38431" r="38469" b="-1971"/>
          <a:stretch>
            <a:fillRect/>
          </a:stretch>
        </p:blipFill>
        <p:spPr>
          <a:xfrm>
            <a:off x="5160010" y="3141345"/>
            <a:ext cx="2087880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