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493010"/>
            <a:ext cx="10945495" cy="187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64"/>
          <a:stretch>
            <a:fillRect/>
          </a:stretch>
        </p:blipFill>
        <p:spPr>
          <a:xfrm>
            <a:off x="372745" y="2708555"/>
            <a:ext cx="10636250" cy="39513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39047" y="4399893"/>
            <a:ext cx="339354" cy="4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4374" y="4408825"/>
            <a:ext cx="214328" cy="41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9329" y="4399893"/>
            <a:ext cx="339354" cy="4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1882" y="5855729"/>
            <a:ext cx="598334" cy="4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19723" y="5855729"/>
            <a:ext cx="339354" cy="4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00399" y="5855729"/>
            <a:ext cx="339354" cy="4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16" b="75636"/>
          <a:stretch>
            <a:fillRect/>
          </a:stretch>
        </p:blipFill>
        <p:spPr>
          <a:xfrm>
            <a:off x="419735" y="1196975"/>
            <a:ext cx="4816520" cy="142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685" y="1920232"/>
            <a:ext cx="352292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7581" y="1920232"/>
            <a:ext cx="228513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2392" y="1920232"/>
            <a:ext cx="228513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3455757"/>
            <a:ext cx="352292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9974" y="3465295"/>
            <a:ext cx="352292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54307" y="3455757"/>
            <a:ext cx="342770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733772"/>
            <a:ext cx="3846649" cy="5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1"/>
          <a:stretch>
            <a:fillRect/>
          </a:stretch>
        </p:blipFill>
        <p:spPr>
          <a:xfrm>
            <a:off x="360045" y="2493290"/>
            <a:ext cx="9182735" cy="44555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40573" y="4897388"/>
            <a:ext cx="547418" cy="37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3497" y="4843412"/>
            <a:ext cx="462606" cy="40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29320" y="4897388"/>
            <a:ext cx="562838" cy="36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59164" y="4897388"/>
            <a:ext cx="547418" cy="37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99680" y="4926330"/>
            <a:ext cx="447040" cy="12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47911" y="4897388"/>
            <a:ext cx="570548" cy="36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40573" y="6154266"/>
            <a:ext cx="547418" cy="37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59164" y="6154266"/>
            <a:ext cx="547418" cy="37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20" b="80538"/>
          <a:stretch>
            <a:fillRect/>
          </a:stretch>
        </p:blipFill>
        <p:spPr>
          <a:xfrm>
            <a:off x="407670" y="1341120"/>
            <a:ext cx="4240575" cy="114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0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83576" y="2938213"/>
            <a:ext cx="361813" cy="45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2985" y="2919730"/>
            <a:ext cx="54292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2065" y="2938213"/>
            <a:ext cx="342770" cy="4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8337" y="2938213"/>
            <a:ext cx="695063" cy="4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9270" y="2849245"/>
            <a:ext cx="54292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9647" y="2938213"/>
            <a:ext cx="380855" cy="4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4055" y="4481005"/>
            <a:ext cx="361813" cy="45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20201" y="4481005"/>
            <a:ext cx="352292" cy="45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0" grpId="0" animBg="1"/>
      <p:bldP spid="11" grpId="0" bldLvl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3443869"/>
            <a:ext cx="571284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853" y="3443869"/>
            <a:ext cx="647455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889" y="4625259"/>
            <a:ext cx="647455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3853" y="4625259"/>
            <a:ext cx="647455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1410" y="5797121"/>
            <a:ext cx="637934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33853" y="5797121"/>
            <a:ext cx="647455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3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2033723"/>
            <a:ext cx="333249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1" y="2033723"/>
            <a:ext cx="647455" cy="4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0" y="3214966"/>
            <a:ext cx="333249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9042" y="3214966"/>
            <a:ext cx="637934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8942" y="4386684"/>
            <a:ext cx="323727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9042" y="4386684"/>
            <a:ext cx="637934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5706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5471" y="3192589"/>
            <a:ext cx="576903" cy="44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0176" y="4666247"/>
            <a:ext cx="585779" cy="43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8120" y="6170295"/>
            <a:ext cx="48768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15040" cy="566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59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86330"/>
            <a:ext cx="257937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83971"/>
            <a:ext cx="1923324" cy="5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660265"/>
            <a:ext cx="804926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2145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47156" y="2705151"/>
            <a:ext cx="1969172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4328" y="3827807"/>
            <a:ext cx="1856109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4328" y="4893858"/>
            <a:ext cx="1790156" cy="50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2490" y="5546090"/>
            <a:ext cx="909066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