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3095625"/>
            <a:ext cx="50292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00490" cy="558673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208405" y="4359910"/>
            <a:ext cx="219773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11885" y="5471160"/>
            <a:ext cx="39090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63015" y="6166485"/>
            <a:ext cx="67754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95915" cy="548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16178"/>
            <a:ext cx="3351536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341370"/>
            <a:ext cx="30765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7304" y="3369920"/>
            <a:ext cx="2275617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295" y="4266565"/>
            <a:ext cx="22396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39798" y="4266439"/>
            <a:ext cx="1885239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5214" y="5086657"/>
            <a:ext cx="1818589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39798" y="5086657"/>
            <a:ext cx="1809068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8280" y="5908675"/>
            <a:ext cx="40646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  <p:bldP spid="14" grpId="0" bldLvl="0" animBg="1"/>
      <p:bldP spid="18" grpId="0" animBg="1"/>
      <p:bldP spid="19" grpId="0" animBg="1"/>
      <p:bldP spid="20" grpId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4492211"/>
            <a:ext cx="361813" cy="4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4181" y="4492211"/>
            <a:ext cx="352292" cy="4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5216363"/>
            <a:ext cx="628413" cy="4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5216363"/>
            <a:ext cx="637934" cy="4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6207307"/>
            <a:ext cx="637934" cy="4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3274" y="6207307"/>
            <a:ext cx="676020" cy="4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4445497"/>
            <a:ext cx="361813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881" y="4445497"/>
            <a:ext cx="647455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5179388"/>
            <a:ext cx="628413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5179388"/>
            <a:ext cx="637934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6161087"/>
            <a:ext cx="685541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3274" y="6161087"/>
            <a:ext cx="676020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433050" cy="5781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755" y="3639185"/>
            <a:ext cx="806704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67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09685"/>
            <a:ext cx="5855667" cy="5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233470"/>
            <a:ext cx="1732896" cy="4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1300" y="3899535"/>
            <a:ext cx="401320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9384030" cy="376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0" y="4349750"/>
            <a:ext cx="7696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18045" r="13641" b="16225"/>
          <a:stretch>
            <a:fillRect/>
          </a:stretch>
        </p:blipFill>
        <p:spPr>
          <a:xfrm>
            <a:off x="8760460" y="3861435"/>
            <a:ext cx="330390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2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55520"/>
            <a:ext cx="270002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71265"/>
            <a:ext cx="4980940" cy="204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6247773"/>
            <a:ext cx="3332493" cy="53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