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4530"/>
            <a:ext cx="11340000" cy="10383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 b="-1359"/>
          <a:stretch>
            <a:fillRect/>
          </a:stretch>
        </p:blipFill>
        <p:spPr>
          <a:xfrm>
            <a:off x="1414780" y="1268730"/>
            <a:ext cx="9648870" cy="5040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2" r="89842" b="20787"/>
          <a:stretch>
            <a:fillRect/>
          </a:stretch>
        </p:blipFill>
        <p:spPr>
          <a:xfrm>
            <a:off x="262890" y="2564765"/>
            <a:ext cx="115189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05" y="1340205"/>
            <a:ext cx="11340000" cy="5314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