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565400"/>
            <a:ext cx="11108055" cy="192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895642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1576447"/>
            <a:ext cx="1932846" cy="5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727" y="2795726"/>
            <a:ext cx="1999496" cy="5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884930"/>
            <a:ext cx="1017016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0995" y="5077460"/>
            <a:ext cx="811212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0523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6028" y="3921603"/>
            <a:ext cx="211006" cy="38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5142" y="3921603"/>
            <a:ext cx="202566" cy="38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2267" y="4563283"/>
            <a:ext cx="320730" cy="4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1381" y="4563283"/>
            <a:ext cx="320730" cy="4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5751" y="5382270"/>
            <a:ext cx="1147875" cy="50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0186" y="5382270"/>
            <a:ext cx="1122555" cy="50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6390" y="6136640"/>
            <a:ext cx="137160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97805" y="6151245"/>
            <a:ext cx="130873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5037" y="4788694"/>
            <a:ext cx="228513" cy="4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4788694"/>
            <a:ext cx="238035" cy="4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612" y="4788694"/>
            <a:ext cx="228514" cy="4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6952" y="5513070"/>
            <a:ext cx="361813" cy="4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8488" y="5513070"/>
            <a:ext cx="390377" cy="4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34005" y="5513070"/>
            <a:ext cx="390377" cy="4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07625" cy="5631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24505" y="3928745"/>
            <a:ext cx="73787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05692" y="2491526"/>
            <a:ext cx="390377" cy="4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06599" y="2557427"/>
            <a:ext cx="418942" cy="4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8322310" cy="57270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2423" b="45358"/>
          <a:stretch>
            <a:fillRect/>
          </a:stretch>
        </p:blipFill>
        <p:spPr>
          <a:xfrm>
            <a:off x="1559560" y="2637155"/>
            <a:ext cx="2592070" cy="21602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69143" b="48571"/>
          <a:stretch>
            <a:fillRect/>
          </a:stretch>
        </p:blipFill>
        <p:spPr>
          <a:xfrm>
            <a:off x="6311900" y="2637155"/>
            <a:ext cx="2128520" cy="20332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64616" r="59845"/>
          <a:stretch>
            <a:fillRect/>
          </a:stretch>
        </p:blipFill>
        <p:spPr>
          <a:xfrm>
            <a:off x="1559560" y="5229225"/>
            <a:ext cx="2769870" cy="13989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70680" t="63219"/>
          <a:stretch>
            <a:fillRect/>
          </a:stretch>
        </p:blipFill>
        <p:spPr>
          <a:xfrm>
            <a:off x="6417945" y="5157470"/>
            <a:ext cx="2022475" cy="145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46025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40832" y="6316223"/>
            <a:ext cx="2429393" cy="3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3501390"/>
            <a:ext cx="7471410" cy="238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