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7" b="33912"/>
          <a:stretch>
            <a:fillRect/>
          </a:stretch>
        </p:blipFill>
        <p:spPr>
          <a:xfrm>
            <a:off x="4079240" y="3119120"/>
            <a:ext cx="4079285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83576" y="3894329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178" y="3894329"/>
            <a:ext cx="228513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780" y="3894329"/>
            <a:ext cx="218992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382" y="3894329"/>
            <a:ext cx="209471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3576" y="4342563"/>
            <a:ext cx="21899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7178" y="4342563"/>
            <a:ext cx="228513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10780" y="4342563"/>
            <a:ext cx="21899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4861" y="4342563"/>
            <a:ext cx="21899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1386000"/>
            <a:ext cx="218992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1386000"/>
            <a:ext cx="228513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0302" y="1910117"/>
            <a:ext cx="390377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0478" y="2939294"/>
            <a:ext cx="238035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755" y="2939294"/>
            <a:ext cx="276120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4408" y="4292470"/>
            <a:ext cx="238035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2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33803" y="3874362"/>
            <a:ext cx="1628161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348865"/>
            <a:ext cx="2289175" cy="18580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75" y="2781300"/>
            <a:ext cx="2185035" cy="141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7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38539" y="4208633"/>
            <a:ext cx="352292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1561" y="5114513"/>
            <a:ext cx="352292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