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12870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8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50" y="2025650"/>
            <a:ext cx="53340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544" y="2062203"/>
            <a:ext cx="666498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5264" y="2681331"/>
            <a:ext cx="228513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045" y="2681331"/>
            <a:ext cx="666498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6415" y="4068445"/>
            <a:ext cx="321310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4064635"/>
            <a:ext cx="345440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4990" y="4051935"/>
            <a:ext cx="30861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  <p:bldP spid="11" grpId="0" bldLvl="0" animBg="1"/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2896" y="2063261"/>
            <a:ext cx="276120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312" y="4142342"/>
            <a:ext cx="247556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0403" y="1967982"/>
            <a:ext cx="238035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3753" y="2664450"/>
            <a:ext cx="218992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2664450"/>
            <a:ext cx="666498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50" y="2664450"/>
            <a:ext cx="380856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2664450"/>
            <a:ext cx="666498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753" y="3217736"/>
            <a:ext cx="533198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3217736"/>
            <a:ext cx="533198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9571" y="3217736"/>
            <a:ext cx="371335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2695" y="3217736"/>
            <a:ext cx="666498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64332" y="4333847"/>
            <a:ext cx="799798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8413" y="4333847"/>
            <a:ext cx="790277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34357" y="4333847"/>
            <a:ext cx="942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6574" y="4333847"/>
            <a:ext cx="942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797425"/>
            <a:ext cx="142367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719830" y="4797425"/>
            <a:ext cx="177038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600190" y="4797425"/>
            <a:ext cx="177038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9120505" y="4797425"/>
            <a:ext cx="177038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2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2976214"/>
            <a:ext cx="1942367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461882"/>
            <a:ext cx="4408413" cy="26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755" y="4837974"/>
            <a:ext cx="2075667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4837974"/>
            <a:ext cx="1942367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234" y="5333823"/>
            <a:ext cx="2351788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5820136"/>
            <a:ext cx="2770730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199015"/>
            <a:ext cx="2351788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695154"/>
            <a:ext cx="2056624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695154"/>
            <a:ext cx="3008765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4191294"/>
            <a:ext cx="2494609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4677892"/>
            <a:ext cx="4665491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463061"/>
            <a:ext cx="1532947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2463061"/>
            <a:ext cx="2218488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2958685"/>
            <a:ext cx="2075667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3454309"/>
            <a:ext cx="2066146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3454309"/>
            <a:ext cx="2056624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63" y="3921340"/>
            <a:ext cx="4636926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206" y="4416965"/>
            <a:ext cx="3046851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