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3086100"/>
            <a:ext cx="61531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9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9410" y="2183130"/>
            <a:ext cx="241681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3695" y="3235325"/>
            <a:ext cx="21583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1615" y="4102735"/>
            <a:ext cx="844105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1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 b="84619"/>
          <a:stretch>
            <a:fillRect/>
          </a:stretch>
        </p:blipFill>
        <p:spPr>
          <a:xfrm>
            <a:off x="1559560" y="4509135"/>
            <a:ext cx="2495595" cy="837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4221480"/>
            <a:ext cx="2492375" cy="25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29" r="62756"/>
          <a:stretch>
            <a:fillRect/>
          </a:stretch>
        </p:blipFill>
        <p:spPr>
          <a:xfrm>
            <a:off x="445770" y="1269010"/>
            <a:ext cx="4223430" cy="44618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2190750"/>
            <a:ext cx="23907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639" y="3213929"/>
            <a:ext cx="2199445" cy="4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3685" y="3960495"/>
            <a:ext cx="4285615" cy="177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"/>
          <a:stretch>
            <a:fillRect/>
          </a:stretch>
        </p:blipFill>
        <p:spPr>
          <a:xfrm>
            <a:off x="407035" y="1268730"/>
            <a:ext cx="11184255" cy="556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0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8505" y="2345055"/>
            <a:ext cx="339725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820" y="3357245"/>
            <a:ext cx="18167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4735" y="4204566"/>
            <a:ext cx="1799546" cy="5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061585"/>
            <a:ext cx="10029825" cy="1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9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1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61895"/>
            <a:ext cx="22688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47359"/>
            <a:ext cx="2104231" cy="51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3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74595"/>
            <a:ext cx="24561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62384"/>
            <a:ext cx="2104231" cy="51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85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8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6977" y="1510151"/>
            <a:ext cx="3541964" cy="47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83066"/>
            <a:ext cx="2266095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906" y="2483066"/>
            <a:ext cx="2427959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60597"/>
            <a:ext cx="2189924" cy="5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20906" y="3360597"/>
            <a:ext cx="2075667" cy="5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4315" y="4342765"/>
            <a:ext cx="53721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3" grpId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04421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6085" y="3409315"/>
            <a:ext cx="255524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0955" y="4332605"/>
            <a:ext cx="19215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410" y="5315585"/>
            <a:ext cx="214630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3495" y="6134100"/>
            <a:ext cx="45135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9692640" cy="3593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4580890"/>
            <a:ext cx="7974330" cy="21977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