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6195"/>
            <a:ext cx="11340000" cy="2224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65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54659" y="3103905"/>
            <a:ext cx="152342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3552411"/>
            <a:ext cx="352292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3972288"/>
            <a:ext cx="895012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64" y="4010459"/>
            <a:ext cx="352292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9924" y="4458964"/>
            <a:ext cx="39037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0125" y="4458964"/>
            <a:ext cx="228513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7329" y="4458964"/>
            <a:ext cx="209471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85894" y="4458964"/>
            <a:ext cx="218992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1881623"/>
            <a:ext cx="666498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1881623"/>
            <a:ext cx="656977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8287" y="2329569"/>
            <a:ext cx="647455" cy="3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2339100"/>
            <a:ext cx="656977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3299" y="3397015"/>
            <a:ext cx="285642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428" y="4302439"/>
            <a:ext cx="238035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1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068" y="2379833"/>
            <a:ext cx="333249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3778" y="2456252"/>
            <a:ext cx="333249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7783" y="3058050"/>
            <a:ext cx="333249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1615" y="2633980"/>
            <a:ext cx="21431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06851" y="3478353"/>
            <a:ext cx="352292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2597378"/>
            <a:ext cx="1942367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2597378"/>
            <a:ext cx="1932846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007484"/>
            <a:ext cx="2351788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3417590"/>
            <a:ext cx="4275113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