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8245" y="3038475"/>
            <a:ext cx="47148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96975"/>
            <a:ext cx="8617585" cy="559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11340000" cy="580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294" y="3117460"/>
            <a:ext cx="676020" cy="45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0425" y="5803900"/>
            <a:ext cx="282130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918274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91962" y="3977340"/>
            <a:ext cx="539708" cy="36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3512" y="3977340"/>
            <a:ext cx="562838" cy="36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0890" y="5018312"/>
            <a:ext cx="801852" cy="37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860" y="5018312"/>
            <a:ext cx="809562" cy="37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29818" y="6059285"/>
            <a:ext cx="1063996" cy="37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39078" y="6059285"/>
            <a:ext cx="1079416" cy="37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46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34770" y="3686810"/>
            <a:ext cx="391985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63105" y="3844925"/>
            <a:ext cx="313245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88261" y="5017962"/>
            <a:ext cx="1847153" cy="4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63073" y="5017962"/>
            <a:ext cx="1837632" cy="4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700896"/>
            <a:ext cx="2208967" cy="4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5289" y="2700896"/>
            <a:ext cx="3456272" cy="4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806187"/>
            <a:ext cx="1228261" cy="4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25289" y="3806187"/>
            <a:ext cx="1513904" cy="4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362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06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4230" y="2469515"/>
            <a:ext cx="370586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560" y="3429635"/>
            <a:ext cx="5165725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845" y="2540000"/>
            <a:ext cx="449199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3550906"/>
            <a:ext cx="3580050" cy="48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5985" y="4302760"/>
            <a:ext cx="5196840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550275" cy="575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7655" y="3025140"/>
            <a:ext cx="69786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565" y="4732020"/>
            <a:ext cx="28695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5517515"/>
            <a:ext cx="3007995" cy="12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061720"/>
            <a:ext cx="8707755" cy="5777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8865" y="4615180"/>
            <a:ext cx="42741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990" y="5425440"/>
            <a:ext cx="40747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1885" y="6309360"/>
            <a:ext cx="794893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