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25363"/>
          <a:stretch>
            <a:fillRect/>
          </a:stretch>
        </p:blipFill>
        <p:spPr>
          <a:xfrm>
            <a:off x="3935730" y="3068955"/>
            <a:ext cx="4223430" cy="692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3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7833" y="4388110"/>
            <a:ext cx="647455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4388110"/>
            <a:ext cx="666498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65" y="4388110"/>
            <a:ext cx="656977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3803" y="4388110"/>
            <a:ext cx="342770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5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1890737"/>
            <a:ext cx="371335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1890737"/>
            <a:ext cx="218992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0025" y="1890737"/>
            <a:ext cx="685541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2328878"/>
            <a:ext cx="218992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2328878"/>
            <a:ext cx="228513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4231" y="2328878"/>
            <a:ext cx="209471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40560" y="3429000"/>
            <a:ext cx="2952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865" y="3429000"/>
            <a:ext cx="2952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7045" y="3429000"/>
            <a:ext cx="32702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5835" y="4077335"/>
            <a:ext cx="33401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0055" y="4077335"/>
            <a:ext cx="28702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5100" y="4077335"/>
            <a:ext cx="35242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892364"/>
            <a:ext cx="3170629" cy="2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293383"/>
            <a:ext cx="3170629" cy="2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694402"/>
            <a:ext cx="3037329" cy="2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114517"/>
            <a:ext cx="2113753" cy="2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6920" y="3496310"/>
            <a:ext cx="499237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1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8790" y="4953250"/>
            <a:ext cx="361813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5000939"/>
            <a:ext cx="218992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7204" y="5439674"/>
            <a:ext cx="371335" cy="2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198" y="5849796"/>
            <a:ext cx="4265591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720" y="6250381"/>
            <a:ext cx="2770730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