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347"/>
          <a:stretch>
            <a:fillRect/>
          </a:stretch>
        </p:blipFill>
        <p:spPr>
          <a:xfrm>
            <a:off x="479425" y="2996565"/>
            <a:ext cx="11339830" cy="1052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90"/>
          <a:stretch>
            <a:fillRect/>
          </a:stretch>
        </p:blipFill>
        <p:spPr>
          <a:xfrm>
            <a:off x="-168910" y="1340765"/>
            <a:ext cx="11339830" cy="3827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2450" y="3932555"/>
            <a:ext cx="962025" cy="217233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060" b="54256"/>
          <a:stretch>
            <a:fillRect/>
          </a:stretch>
        </p:blipFill>
        <p:spPr>
          <a:xfrm>
            <a:off x="407035" y="4004945"/>
            <a:ext cx="1127170" cy="22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4"/>
          <a:stretch>
            <a:fillRect/>
          </a:stretch>
        </p:blipFill>
        <p:spPr>
          <a:xfrm>
            <a:off x="1703070" y="1844675"/>
            <a:ext cx="9577115" cy="371602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060" b="54256"/>
          <a:stretch>
            <a:fillRect/>
          </a:stretch>
        </p:blipFill>
        <p:spPr>
          <a:xfrm>
            <a:off x="622935" y="1916430"/>
            <a:ext cx="1127170" cy="2205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0060" y="692785"/>
            <a:ext cx="1601470" cy="2181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01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360" y="2060295"/>
            <a:ext cx="11340000" cy="24483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060" b="54256"/>
          <a:stretch>
            <a:fillRect/>
          </a:stretch>
        </p:blipFill>
        <p:spPr>
          <a:xfrm>
            <a:off x="335280" y="1628775"/>
            <a:ext cx="1127170" cy="22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2025-07-22T12:07:49Z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